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318" r:id="rId9"/>
    <p:sldId id="366" r:id="rId10"/>
    <p:sldId id="323" r:id="rId11"/>
    <p:sldId id="330" r:id="rId12"/>
    <p:sldId id="365" r:id="rId13"/>
    <p:sldId id="331" r:id="rId14"/>
    <p:sldId id="367" r:id="rId15"/>
    <p:sldId id="327" r:id="rId16"/>
    <p:sldId id="326" r:id="rId17"/>
    <p:sldId id="362" r:id="rId18"/>
    <p:sldId id="328" r:id="rId19"/>
    <p:sldId id="371" r:id="rId20"/>
    <p:sldId id="373" r:id="rId21"/>
    <p:sldId id="324" r:id="rId22"/>
    <p:sldId id="317" r:id="rId23"/>
    <p:sldId id="372" r:id="rId24"/>
    <p:sldId id="369" r:id="rId25"/>
    <p:sldId id="370" r:id="rId26"/>
    <p:sldId id="368" r:id="rId27"/>
    <p:sldId id="333" r:id="rId28"/>
    <p:sldId id="336" r:id="rId29"/>
    <p:sldId id="334" r:id="rId30"/>
    <p:sldId id="33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6" r:id="rId50"/>
    <p:sldId id="393" r:id="rId51"/>
    <p:sldId id="378" r:id="rId52"/>
    <p:sldId id="389" r:id="rId53"/>
    <p:sldId id="390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92" r:id="rId62"/>
    <p:sldId id="381" r:id="rId63"/>
    <p:sldId id="386" r:id="rId64"/>
    <p:sldId id="391" r:id="rId65"/>
    <p:sldId id="395" r:id="rId66"/>
    <p:sldId id="396" r:id="rId67"/>
    <p:sldId id="397" r:id="rId68"/>
    <p:sldId id="398" r:id="rId69"/>
    <p:sldId id="375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394" r:id="rId79"/>
    <p:sldId id="364" r:id="rId80"/>
    <p:sldId id="357" r:id="rId81"/>
    <p:sldId id="358" r:id="rId82"/>
    <p:sldId id="360" r:id="rId83"/>
    <p:sldId id="359" r:id="rId84"/>
    <p:sldId id="363" r:id="rId85"/>
    <p:sldId id="321" r:id="rId86"/>
    <p:sldId id="315" r:id="rId87"/>
    <p:sldId id="304" r:id="rId88"/>
    <p:sldId id="257" r:id="rId89"/>
    <p:sldId id="258" r:id="rId90"/>
    <p:sldId id="290" r:id="rId91"/>
    <p:sldId id="291" r:id="rId92"/>
    <p:sldId id="292" r:id="rId93"/>
    <p:sldId id="301" r:id="rId94"/>
    <p:sldId id="303" r:id="rId95"/>
    <p:sldId id="270" r:id="rId96"/>
    <p:sldId id="316" r:id="rId97"/>
    <p:sldId id="307" r:id="rId98"/>
    <p:sldId id="278" r:id="rId99"/>
    <p:sldId id="282" r:id="rId100"/>
    <p:sldId id="300" r:id="rId101"/>
    <p:sldId id="274" r:id="rId102"/>
    <p:sldId id="273" r:id="rId103"/>
    <p:sldId id="285" r:id="rId104"/>
    <p:sldId id="305" r:id="rId105"/>
    <p:sldId id="306" r:id="rId106"/>
    <p:sldId id="284" r:id="rId107"/>
    <p:sldId id="276" r:id="rId108"/>
    <p:sldId id="261" r:id="rId109"/>
    <p:sldId id="269" r:id="rId110"/>
    <p:sldId id="263" r:id="rId111"/>
    <p:sldId id="264" r:id="rId112"/>
    <p:sldId id="260" r:id="rId113"/>
    <p:sldId id="265" r:id="rId114"/>
    <p:sldId id="267" r:id="rId115"/>
    <p:sldId id="266" r:id="rId116"/>
    <p:sldId id="271" r:id="rId117"/>
    <p:sldId id="277" r:id="rId118"/>
    <p:sldId id="279" r:id="rId119"/>
    <p:sldId id="268" r:id="rId120"/>
    <p:sldId id="280" r:id="rId121"/>
    <p:sldId id="281" r:id="rId122"/>
    <p:sldId id="287" r:id="rId123"/>
    <p:sldId id="288" r:id="rId124"/>
    <p:sldId id="302" r:id="rId125"/>
    <p:sldId id="309" r:id="rId126"/>
    <p:sldId id="310" r:id="rId127"/>
    <p:sldId id="311" r:id="rId128"/>
    <p:sldId id="312" r:id="rId129"/>
    <p:sldId id="313" r:id="rId130"/>
    <p:sldId id="314" r:id="rId131"/>
    <p:sldId id="275" r:id="rId132"/>
    <p:sldId id="298" r:id="rId133"/>
    <p:sldId id="294" r:id="rId134"/>
    <p:sldId id="295" r:id="rId135"/>
    <p:sldId id="296" r:id="rId136"/>
    <p:sldId id="297" r:id="rId1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123" dt="2025-07-13T19:57:25.014"/>
    <p1510:client id="{E570EEA7-A328-43EA-AB5E-CE39F8F22515}" v="1" dt="2025-07-13T19:42:27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>
        <p:scale>
          <a:sx n="164" d="100"/>
          <a:sy n="164" d="100"/>
        </p:scale>
        <p:origin x="-1581" y="-13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14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Ron Keidar" userId="bd522e22234dfd79" providerId="LiveId" clId="{5F366226-357E-4C4D-A011-1295CC62AEF2}"/>
    <pc:docChg chg="undo custSel delSld modSld sldOrd modSection">
      <pc:chgData name="Ron Keidar" userId="bd522e22234dfd79" providerId="LiveId" clId="{5F366226-357E-4C4D-A011-1295CC62AEF2}" dt="2025-06-02T05:21:19.374" v="1430" actId="47"/>
      <pc:docMkLst>
        <pc:docMk/>
      </pc:docMkLst>
      <pc:sldChg chg="addSp modSp del">
        <pc:chgData name="Ron Keidar" userId="bd522e22234dfd79" providerId="LiveId" clId="{5F366226-357E-4C4D-A011-1295CC62AEF2}" dt="2025-06-02T05:21:19.374" v="1430" actId="47"/>
        <pc:sldMkLst>
          <pc:docMk/>
          <pc:sldMk cId="3889636394" sldId="319"/>
        </pc:sldMkLst>
      </pc:sldChg>
      <pc:sldChg chg="addSp delSp modSp mod ord">
        <pc:chgData name="Ron Keidar" userId="bd522e22234dfd79" providerId="LiveId" clId="{5F366226-357E-4C4D-A011-1295CC62AEF2}" dt="2025-06-02T05:20:35.804" v="1429"/>
        <pc:sldMkLst>
          <pc:docMk/>
          <pc:sldMk cId="2266690573" sldId="376"/>
        </pc:sldMkLst>
        <pc:spChg chg="mod">
          <ac:chgData name="Ron Keidar" userId="bd522e22234dfd79" providerId="LiveId" clId="{5F366226-357E-4C4D-A011-1295CC62AEF2}" dt="2025-06-02T04:54:36.483" v="951" actId="12789"/>
          <ac:spMkLst>
            <pc:docMk/>
            <pc:sldMk cId="2266690573" sldId="376"/>
            <ac:spMk id="3" creationId="{0EBA0DD2-33A7-A74E-0D5B-7045E6E31E2F}"/>
          </ac:spMkLst>
        </pc:spChg>
        <pc:spChg chg="mod">
          <ac:chgData name="Ron Keidar" userId="bd522e22234dfd79" providerId="LiveId" clId="{5F366226-357E-4C4D-A011-1295CC62AEF2}" dt="2025-06-02T04:53:53.994" v="947" actId="12789"/>
          <ac:spMkLst>
            <pc:docMk/>
            <pc:sldMk cId="2266690573" sldId="376"/>
            <ac:spMk id="4" creationId="{F9AB89FF-4462-CF61-08EF-9861178A439E}"/>
          </ac:spMkLst>
        </pc:spChg>
        <pc:spChg chg="mod">
          <ac:chgData name="Ron Keidar" userId="bd522e22234dfd79" providerId="LiveId" clId="{5F366226-357E-4C4D-A011-1295CC62AEF2}" dt="2025-06-02T04:50:46.523" v="878" actId="14100"/>
          <ac:spMkLst>
            <pc:docMk/>
            <pc:sldMk cId="2266690573" sldId="376"/>
            <ac:spMk id="6" creationId="{60DEFC76-9998-19B4-1F88-A502BC47381D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9" creationId="{0624C475-378C-9235-EDCB-4968A695E201}"/>
          </ac:spMkLst>
        </pc:spChg>
        <pc:spChg chg="mod or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3" creationId="{A85457E7-0A17-A2F7-3CB9-3D5AB0E7E6E5}"/>
          </ac:spMkLst>
        </pc:spChg>
        <pc:spChg chg="mod">
          <ac:chgData name="Ron Keidar" userId="bd522e22234dfd79" providerId="LiveId" clId="{5F366226-357E-4C4D-A011-1295CC62AEF2}" dt="2025-06-02T04:48:41.157" v="850" actId="14100"/>
          <ac:spMkLst>
            <pc:docMk/>
            <pc:sldMk cId="2266690573" sldId="376"/>
            <ac:spMk id="17" creationId="{4467AEC6-DD2E-51B8-9D93-908A045CE8C5}"/>
          </ac:spMkLst>
        </pc:spChg>
        <pc:spChg chg="mod">
          <ac:chgData name="Ron Keidar" userId="bd522e22234dfd79" providerId="LiveId" clId="{5F366226-357E-4C4D-A011-1295CC62AEF2}" dt="2025-06-02T05:09:23.136" v="1076" actId="465"/>
          <ac:spMkLst>
            <pc:docMk/>
            <pc:sldMk cId="2266690573" sldId="376"/>
            <ac:spMk id="19" creationId="{BBD9601B-98CE-4F02-B323-B7B412025CA7}"/>
          </ac:spMkLst>
        </pc:spChg>
        <pc:spChg chg="mod">
          <ac:chgData name="Ron Keidar" userId="bd522e22234dfd79" providerId="LiveId" clId="{5F366226-357E-4C4D-A011-1295CC62AEF2}" dt="2025-06-02T05:13:22.522" v="1135" actId="1076"/>
          <ac:spMkLst>
            <pc:docMk/>
            <pc:sldMk cId="2266690573" sldId="376"/>
            <ac:spMk id="21" creationId="{C594A1F6-C28A-EB8E-76BE-450E36097344}"/>
          </ac:spMkLst>
        </pc:spChg>
        <pc:spChg chg="mod">
          <ac:chgData name="Ron Keidar" userId="bd522e22234dfd79" providerId="LiveId" clId="{5F366226-357E-4C4D-A011-1295CC62AEF2}" dt="2025-06-02T04:59:06.454" v="1015" actId="14100"/>
          <ac:spMkLst>
            <pc:docMk/>
            <pc:sldMk cId="2266690573" sldId="376"/>
            <ac:spMk id="42" creationId="{3EEA8D10-E1B4-C258-C78F-4730CD1CE8A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46" creationId="{62855FB6-801B-327B-1EBA-B764D214C3E7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61" creationId="{8D1C9749-F348-2468-3BCE-E2990428FA73}"/>
          </ac:spMkLst>
        </pc:spChg>
        <pc:spChg chg="mod">
          <ac:chgData name="Ron Keidar" userId="bd522e22234dfd79" providerId="LiveId" clId="{5F366226-357E-4C4D-A011-1295CC62AEF2}" dt="2025-06-02T05:09:12.419" v="1075" actId="14100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Ron Keidar" userId="bd522e22234dfd79" providerId="LiveId" clId="{5F366226-357E-4C4D-A011-1295CC62AEF2}" dt="2025-06-02T04:40:54.631" v="718" actId="1076"/>
          <ac:spMkLst>
            <pc:docMk/>
            <pc:sldMk cId="2266690573" sldId="376"/>
            <ac:spMk id="75" creationId="{E6168354-3112-3AC6-5E78-D584EA6319E3}"/>
          </ac:spMkLst>
        </pc:spChg>
        <pc:spChg chg="mod">
          <ac:chgData name="Ron Keidar" userId="bd522e22234dfd79" providerId="LiveId" clId="{5F366226-357E-4C4D-A011-1295CC62AEF2}" dt="2025-06-02T04:44:46.080" v="822" actId="1076"/>
          <ac:spMkLst>
            <pc:docMk/>
            <pc:sldMk cId="2266690573" sldId="376"/>
            <ac:spMk id="82" creationId="{9345AEB7-CF42-EB69-C4C0-22FD7438F19F}"/>
          </ac:spMkLst>
        </pc:spChg>
        <pc:spChg chg="mod">
          <ac:chgData name="Ron Keidar" userId="bd522e22234dfd79" providerId="LiveId" clId="{5F366226-357E-4C4D-A011-1295CC62AEF2}" dt="2025-06-02T04:39:35.058" v="701" actId="12788"/>
          <ac:spMkLst>
            <pc:docMk/>
            <pc:sldMk cId="2266690573" sldId="376"/>
            <ac:spMk id="84" creationId="{BCCC7742-C3BE-8E8E-0505-A736000DF7EA}"/>
          </ac:spMkLst>
        </pc:spChg>
        <pc:spChg chg="mod">
          <ac:chgData name="Ron Keidar" userId="bd522e22234dfd79" providerId="LiveId" clId="{5F366226-357E-4C4D-A011-1295CC62AEF2}" dt="2025-06-02T04:43:59.951" v="810" actId="12789"/>
          <ac:spMkLst>
            <pc:docMk/>
            <pc:sldMk cId="2266690573" sldId="376"/>
            <ac:spMk id="88" creationId="{5505C732-EA41-18D8-A5E5-9BC4FF3D3D79}"/>
          </ac:spMkLst>
        </pc:spChg>
        <pc:spChg chg="add mod">
          <ac:chgData name="Ron Keidar" userId="bd522e22234dfd79" providerId="LiveId" clId="{5F366226-357E-4C4D-A011-1295CC62AEF2}" dt="2025-06-02T05:05:14.917" v="1039"/>
          <ac:spMkLst>
            <pc:docMk/>
            <pc:sldMk cId="2266690573" sldId="376"/>
            <ac:spMk id="112" creationId="{F3CA3F7A-DB6B-1F6C-3860-096BA9172147}"/>
          </ac:spMkLst>
        </pc:spChg>
        <pc:spChg chg="add mod ord">
          <ac:chgData name="Ron Keidar" userId="bd522e22234dfd79" providerId="LiveId" clId="{5F366226-357E-4C4D-A011-1295CC62AEF2}" dt="2025-06-02T04:59:39.907" v="1019" actId="167"/>
          <ac:spMkLst>
            <pc:docMk/>
            <pc:sldMk cId="2266690573" sldId="376"/>
            <ac:spMk id="128" creationId="{A47B4D0A-F7E1-7B97-C4F2-394F6A512798}"/>
          </ac:spMkLst>
        </pc:spChg>
        <pc:spChg chg="add mod ord">
          <ac:chgData name="Ron Keidar" userId="bd522e22234dfd79" providerId="LiveId" clId="{5F366226-357E-4C4D-A011-1295CC62AEF2}" dt="2025-06-02T04:58:31.585" v="1013" actId="167"/>
          <ac:spMkLst>
            <pc:docMk/>
            <pc:sldMk cId="2266690573" sldId="376"/>
            <ac:spMk id="129" creationId="{24B0A132-BF5C-FEF5-2C95-3BEE99BEBA36}"/>
          </ac:spMkLst>
        </pc:spChg>
        <pc:spChg chg="add mod ord">
          <ac:chgData name="Ron Keidar" userId="bd522e22234dfd79" providerId="LiveId" clId="{5F366226-357E-4C4D-A011-1295CC62AEF2}" dt="2025-06-02T04:55:35.603" v="979" actId="167"/>
          <ac:spMkLst>
            <pc:docMk/>
            <pc:sldMk cId="2266690573" sldId="376"/>
            <ac:spMk id="130" creationId="{51600C10-A819-89AA-8034-D168409F2690}"/>
          </ac:spMkLst>
        </pc:spChg>
        <pc:spChg chg="add mod">
          <ac:chgData name="Ron Keidar" userId="bd522e22234dfd79" providerId="LiveId" clId="{5F366226-357E-4C4D-A011-1295CC62AEF2}" dt="2025-06-02T04:50:29.885" v="877" actId="12788"/>
          <ac:spMkLst>
            <pc:docMk/>
            <pc:sldMk cId="2266690573" sldId="376"/>
            <ac:spMk id="131" creationId="{FDC13BD0-E33C-84CB-5D7A-3F327932E7FB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7" creationId="{743CB3DA-FB9A-22C3-2443-58D8D3EC6151}"/>
          </ac:spMkLst>
        </pc:spChg>
        <pc:spChg chg="add mod">
          <ac:chgData name="Ron Keidar" userId="bd522e22234dfd79" providerId="LiveId" clId="{5F366226-357E-4C4D-A011-1295CC62AEF2}" dt="2025-06-02T04:54:50.766" v="976" actId="1038"/>
          <ac:spMkLst>
            <pc:docMk/>
            <pc:sldMk cId="2266690573" sldId="376"/>
            <ac:spMk id="138" creationId="{980A5CAC-696D-C1B9-70F9-CA19F00F49F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4" creationId="{06009A91-1383-B9CF-6EEB-80DF8F8E0DDB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8" creationId="{4BCCE4F1-4DD2-6FE5-56CC-F1F7F34F9097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69" creationId="{EAD4371E-C483-3F72-24BB-A12779456BD0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0" creationId="{9B46006F-3F4E-0533-F64D-2C2263802F25}"/>
          </ac:spMkLst>
        </pc:spChg>
        <pc:spChg chg="add mod ord">
          <ac:chgData name="Ron Keidar" userId="bd522e22234dfd79" providerId="LiveId" clId="{5F366226-357E-4C4D-A011-1295CC62AEF2}" dt="2025-06-02T05:12:56.937" v="1131" actId="1036"/>
          <ac:spMkLst>
            <pc:docMk/>
            <pc:sldMk cId="2266690573" sldId="376"/>
            <ac:spMk id="171" creationId="{D4A42E4E-9302-702B-7944-5213532D6264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2" creationId="{872EF9E5-039B-047F-F599-9A8F60726343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3" creationId="{F6DB1294-AAE0-4A6A-108F-01BF32DE7BAA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4" creationId="{11324B96-2595-A49A-603B-0FF8D8870AD7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5" creationId="{B90FF7B1-AD84-2A2D-EFB8-6799B5109499}"/>
          </ac:spMkLst>
        </pc:spChg>
        <pc:spChg chg="add mod">
          <ac:chgData name="Ron Keidar" userId="bd522e22234dfd79" providerId="LiveId" clId="{5F366226-357E-4C4D-A011-1295CC62AEF2}" dt="2025-06-02T05:17:25.790" v="1423" actId="552"/>
          <ac:spMkLst>
            <pc:docMk/>
            <pc:sldMk cId="2266690573" sldId="376"/>
            <ac:spMk id="196" creationId="{5EB578E3-3BB2-5879-C370-7F52D29B0ACE}"/>
          </ac:spMkLst>
        </pc:spChg>
        <pc:cxnChg chg="mod">
          <ac:chgData name="Ron Keidar" userId="bd522e22234dfd79" providerId="LiveId" clId="{5F366226-357E-4C4D-A011-1295CC62AEF2}" dt="2025-06-02T04:44:06.356" v="811" actId="14100"/>
          <ac:cxnSpMkLst>
            <pc:docMk/>
            <pc:sldMk cId="2266690573" sldId="376"/>
            <ac:cxnSpMk id="11" creationId="{30D28E6A-30EC-6071-B087-C34D5761DEA0}"/>
          </ac:cxnSpMkLst>
        </pc:cxnChg>
        <pc:cxnChg chg="mod">
          <ac:chgData name="Ron Keidar" userId="bd522e22234dfd79" providerId="LiveId" clId="{5F366226-357E-4C4D-A011-1295CC62AEF2}" dt="2025-06-02T05:09:43.322" v="1079" actId="14100"/>
          <ac:cxnSpMkLst>
            <pc:docMk/>
            <pc:sldMk cId="2266690573" sldId="376"/>
            <ac:cxnSpMk id="14" creationId="{04133538-73E4-D915-0FE1-7AF7515A16E1}"/>
          </ac:cxnSpMkLst>
        </pc:cxnChg>
        <pc:cxnChg chg="mod">
          <ac:chgData name="Ron Keidar" userId="bd522e22234dfd79" providerId="LiveId" clId="{5F366226-357E-4C4D-A011-1295CC62AEF2}" dt="2025-06-02T05:09:39.104" v="1078" actId="14100"/>
          <ac:cxnSpMkLst>
            <pc:docMk/>
            <pc:sldMk cId="2266690573" sldId="376"/>
            <ac:cxnSpMk id="20" creationId="{1FB2D77E-55A6-C26F-E2ED-F55A505FF7E7}"/>
          </ac:cxnSpMkLst>
        </pc:cxnChg>
        <pc:cxnChg chg="mod">
          <ac:chgData name="Ron Keidar" userId="bd522e22234dfd79" providerId="LiveId" clId="{5F366226-357E-4C4D-A011-1295CC62AEF2}" dt="2025-06-02T05:13:22.522" v="1135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Ron Keidar" userId="bd522e22234dfd79" providerId="LiveId" clId="{5F366226-357E-4C4D-A011-1295CC62AEF2}" dt="2025-06-02T05:13:15.155" v="1133" actId="14100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Ron Keidar" userId="bd522e22234dfd79" providerId="LiveId" clId="{5F366226-357E-4C4D-A011-1295CC62AEF2}" dt="2025-06-02T05:10:38.176" v="1095" actId="14100"/>
          <ac:cxnSpMkLst>
            <pc:docMk/>
            <pc:sldMk cId="2266690573" sldId="376"/>
            <ac:cxnSpMk id="34" creationId="{B20DB054-52F7-0722-599C-E00DA8DC171D}"/>
          </ac:cxnSpMkLst>
        </pc:cxnChg>
        <pc:cxnChg chg="mod">
          <ac:chgData name="Ron Keidar" userId="bd522e22234dfd79" providerId="LiveId" clId="{5F366226-357E-4C4D-A011-1295CC62AEF2}" dt="2025-06-02T04:59:06.454" v="1015" actId="14100"/>
          <ac:cxnSpMkLst>
            <pc:docMk/>
            <pc:sldMk cId="2266690573" sldId="376"/>
            <ac:cxnSpMk id="44" creationId="{D116D635-A96F-3F83-A600-91BC0354B683}"/>
          </ac:cxnSpMkLst>
        </pc:cxnChg>
        <pc:cxnChg chg="mod">
          <ac:chgData name="Ron Keidar" userId="bd522e22234dfd79" providerId="LiveId" clId="{5F366226-357E-4C4D-A011-1295CC62AEF2}" dt="2025-06-02T04:59:14.223" v="1016" actId="14100"/>
          <ac:cxnSpMkLst>
            <pc:docMk/>
            <pc:sldMk cId="2266690573" sldId="376"/>
            <ac:cxnSpMk id="47" creationId="{69C2733D-BDB0-0620-AB53-DA6B664AEC09}"/>
          </ac:cxnSpMkLst>
        </pc:cxnChg>
        <pc:cxnChg chg="add mod">
          <ac:chgData name="Ron Keidar" userId="bd522e22234dfd79" providerId="LiveId" clId="{5F366226-357E-4C4D-A011-1295CC62AEF2}" dt="2025-06-02T04:40:50.961" v="717" actId="14100"/>
          <ac:cxnSpMkLst>
            <pc:docMk/>
            <pc:sldMk cId="2266690573" sldId="376"/>
            <ac:cxnSpMk id="50" creationId="{2943D321-0EE6-D927-CDC3-5158AEEB50B5}"/>
          </ac:cxnSpMkLst>
        </pc:cxnChg>
        <pc:cxnChg chg="mod">
          <ac:chgData name="Ron Keidar" userId="bd522e22234dfd79" providerId="LiveId" clId="{5F366226-357E-4C4D-A011-1295CC62AEF2}" dt="2025-06-02T04:59:45.524" v="1020" actId="14100"/>
          <ac:cxnSpMkLst>
            <pc:docMk/>
            <pc:sldMk cId="2266690573" sldId="376"/>
            <ac:cxnSpMk id="51" creationId="{EA3C68E8-1F1F-34AD-5DE7-B184B37CF8AE}"/>
          </ac:cxnSpMkLst>
        </pc:cxnChg>
        <pc:cxnChg chg="mod">
          <ac:chgData name="Ron Keidar" userId="bd522e22234dfd79" providerId="LiveId" clId="{5F366226-357E-4C4D-A011-1295CC62AEF2}" dt="2025-06-02T04:59:32.174" v="1018" actId="14100"/>
          <ac:cxnSpMkLst>
            <pc:docMk/>
            <pc:sldMk cId="2266690573" sldId="376"/>
            <ac:cxnSpMk id="56" creationId="{3256ADC5-FC67-0B20-380B-6CB6C6C60725}"/>
          </ac:cxnSpMkLst>
        </pc:cxnChg>
        <pc:cxnChg chg="mod">
          <ac:chgData name="Ron Keidar" userId="bd522e22234dfd79" providerId="LiveId" clId="{5F366226-357E-4C4D-A011-1295CC62AEF2}" dt="2025-06-02T05:10:58.393" v="1102" actId="14100"/>
          <ac:cxnSpMkLst>
            <pc:docMk/>
            <pc:sldMk cId="2266690573" sldId="376"/>
            <ac:cxnSpMk id="58" creationId="{925DFA60-0A2D-6AC8-114D-A68D4ADAADF0}"/>
          </ac:cxnSpMkLst>
        </pc:cxnChg>
        <pc:cxnChg chg="mod">
          <ac:chgData name="Ron Keidar" userId="bd522e22234dfd79" providerId="LiveId" clId="{5F366226-357E-4C4D-A011-1295CC62AEF2}" dt="2025-06-02T05:09:51.539" v="1081" actId="14100"/>
          <ac:cxnSpMkLst>
            <pc:docMk/>
            <pc:sldMk cId="2266690573" sldId="376"/>
            <ac:cxnSpMk id="62" creationId="{9D451238-0D66-FF27-6F2A-543050818402}"/>
          </ac:cxnSpMkLst>
        </pc:cxnChg>
        <pc:cxnChg chg="mod">
          <ac:chgData name="Ron Keidar" userId="bd522e22234dfd79" providerId="LiveId" clId="{5F366226-357E-4C4D-A011-1295CC62AEF2}" dt="2025-06-02T05:10:30.109" v="1094" actId="14100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Ron Keidar" userId="bd522e22234dfd79" providerId="LiveId" clId="{5F366226-357E-4C4D-A011-1295CC62AEF2}" dt="2025-06-02T04:44:56.077" v="824" actId="14100"/>
          <ac:cxnSpMkLst>
            <pc:docMk/>
            <pc:sldMk cId="2266690573" sldId="376"/>
            <ac:cxnSpMk id="71" creationId="{ACE59664-9AFB-709F-E257-A0C462BE60EC}"/>
          </ac:cxnSpMkLst>
        </pc:cxnChg>
        <pc:cxnChg chg="mod">
          <ac:chgData name="Ron Keidar" userId="bd522e22234dfd79" providerId="LiveId" clId="{5F366226-357E-4C4D-A011-1295CC62AEF2}" dt="2025-06-02T04:55:53.171" v="981" actId="208"/>
          <ac:cxnSpMkLst>
            <pc:docMk/>
            <pc:sldMk cId="2266690573" sldId="376"/>
            <ac:cxnSpMk id="79" creationId="{72D733F0-5CE4-90CB-1652-50F96E34DBE5}"/>
          </ac:cxnSpMkLst>
        </pc:cxnChg>
        <pc:cxnChg chg="add mod">
          <ac:chgData name="Ron Keidar" userId="bd522e22234dfd79" providerId="LiveId" clId="{5F366226-357E-4C4D-A011-1295CC62AEF2}" dt="2025-06-02T05:09:12.419" v="1075" actId="14100"/>
          <ac:cxnSpMkLst>
            <pc:docMk/>
            <pc:sldMk cId="2266690573" sldId="376"/>
            <ac:cxnSpMk id="80" creationId="{31C31C31-63FB-DECA-AB9B-1A137F478E1B}"/>
          </ac:cxnSpMkLst>
        </pc:cxnChg>
        <pc:cxnChg chg="mod">
          <ac:chgData name="Ron Keidar" userId="bd522e22234dfd79" providerId="LiveId" clId="{5F366226-357E-4C4D-A011-1295CC62AEF2}" dt="2025-06-02T04:44:12.400" v="812" actId="14100"/>
          <ac:cxnSpMkLst>
            <pc:docMk/>
            <pc:sldMk cId="2266690573" sldId="376"/>
            <ac:cxnSpMk id="92" creationId="{AE94DF95-B15A-D41A-BF25-5E94F5D61C11}"/>
          </ac:cxnSpMkLst>
        </pc:cxnChg>
        <pc:cxnChg chg="mod">
          <ac:chgData name="Ron Keidar" userId="bd522e22234dfd79" providerId="LiveId" clId="{5F366226-357E-4C4D-A011-1295CC62AEF2}" dt="2025-06-02T05:13:28.356" v="1137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">
          <ac:chgData name="Ron Keidar" userId="bd522e22234dfd79" providerId="LiveId" clId="{5F366226-357E-4C4D-A011-1295CC62AEF2}" dt="2025-06-02T04:44:27.589" v="817" actId="11529"/>
          <ac:cxnSpMkLst>
            <pc:docMk/>
            <pc:sldMk cId="2266690573" sldId="376"/>
            <ac:cxnSpMk id="104" creationId="{E3672053-1ABF-20DA-3218-FBC1587E34C3}"/>
          </ac:cxnSpMkLst>
        </pc:cxnChg>
        <pc:cxnChg chg="add mod">
          <ac:chgData name="Ron Keidar" userId="bd522e22234dfd79" providerId="LiveId" clId="{5F366226-357E-4C4D-A011-1295CC62AEF2}" dt="2025-06-02T04:47:25.342" v="843" actId="14100"/>
          <ac:cxnSpMkLst>
            <pc:docMk/>
            <pc:sldMk cId="2266690573" sldId="376"/>
            <ac:cxnSpMk id="113" creationId="{E3E5B068-4E06-151C-AD93-14E2FF8B029A}"/>
          </ac:cxnSpMkLst>
        </pc:cxnChg>
        <pc:cxnChg chg="add mod">
          <ac:chgData name="Ron Keidar" userId="bd522e22234dfd79" providerId="LiveId" clId="{5F366226-357E-4C4D-A011-1295CC62AEF2}" dt="2025-06-02T04:47:14.884" v="842" actId="14100"/>
          <ac:cxnSpMkLst>
            <pc:docMk/>
            <pc:sldMk cId="2266690573" sldId="376"/>
            <ac:cxnSpMk id="117" creationId="{FCB68532-B566-055C-EC8C-B7FB0386B0BE}"/>
          </ac:cxnSpMkLst>
        </pc:cxnChg>
        <pc:cxnChg chg="add mod">
          <ac:chgData name="Ron Keidar" userId="bd522e22234dfd79" providerId="LiveId" clId="{5F366226-357E-4C4D-A011-1295CC62AEF2}" dt="2025-06-02T04:49:00.014" v="856" actId="692"/>
          <ac:cxnSpMkLst>
            <pc:docMk/>
            <pc:sldMk cId="2266690573" sldId="376"/>
            <ac:cxnSpMk id="125" creationId="{A4148293-F401-31C6-1D64-649F31B8199D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3" creationId="{EF031CD1-FC68-7973-0B30-A52916074EC7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36" creationId="{193C7FBD-BD38-DA2C-1C0A-0F019528FD5E}"/>
          </ac:cxnSpMkLst>
        </pc:cxnChg>
        <pc:cxnChg chg="add mod">
          <ac:chgData name="Ron Keidar" userId="bd522e22234dfd79" providerId="LiveId" clId="{5F366226-357E-4C4D-A011-1295CC62AEF2}" dt="2025-06-02T04:54:36.483" v="951" actId="12789"/>
          <ac:cxnSpMkLst>
            <pc:docMk/>
            <pc:sldMk cId="2266690573" sldId="376"/>
            <ac:cxnSpMk id="139" creationId="{3463C2FE-6ED1-85F3-DD91-70DF8769AA2B}"/>
          </ac:cxnSpMkLst>
        </pc:cxnChg>
        <pc:cxnChg chg="add mod">
          <ac:chgData name="Ron Keidar" userId="bd522e22234dfd79" providerId="LiveId" clId="{5F366226-357E-4C4D-A011-1295CC62AEF2}" dt="2025-06-02T04:53:53.994" v="947" actId="12789"/>
          <ac:cxnSpMkLst>
            <pc:docMk/>
            <pc:sldMk cId="2266690573" sldId="376"/>
            <ac:cxnSpMk id="141" creationId="{F56E5EF4-DFAB-DAF9-FAB6-FE9EE1BE33C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57" creationId="{898118BB-E26B-1008-6226-CE4730FD8F6D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60" creationId="{741F6AAE-E616-7CA1-1616-727DD2B336A9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77" creationId="{100EC02C-79B7-FC12-6DC4-1BB47EAC4321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0" creationId="{37E88183-D48E-5780-FC51-37930368ED76}"/>
          </ac:cxnSpMkLst>
        </pc:cxnChg>
        <pc:cxnChg chg="add mod">
          <ac:chgData name="Ron Keidar" userId="bd522e22234dfd79" providerId="LiveId" clId="{5F366226-357E-4C4D-A011-1295CC62AEF2}" dt="2025-06-02T05:12:56.937" v="1131" actId="1036"/>
          <ac:cxnSpMkLst>
            <pc:docMk/>
            <pc:sldMk cId="2266690573" sldId="376"/>
            <ac:cxnSpMk id="187" creationId="{34070226-3DCE-27ED-333B-A3734C0BF7B9}"/>
          </ac:cxnSpMkLst>
        </pc:cxnChg>
      </pc:sldChg>
      <pc:sldChg chg="modSp mod">
        <pc:chgData name="Ron Keidar" userId="bd522e22234dfd79" providerId="LiveId" clId="{5F366226-357E-4C4D-A011-1295CC62AEF2}" dt="2025-06-02T05:04:51.734" v="1038" actId="20577"/>
        <pc:sldMkLst>
          <pc:docMk/>
          <pc:sldMk cId="2123469828" sldId="377"/>
        </pc:sldMkLst>
        <pc:graphicFrameChg chg="modGraphic">
          <ac:chgData name="Ron Keidar" userId="bd522e22234dfd79" providerId="LiveId" clId="{5F366226-357E-4C4D-A011-1295CC62AEF2}" dt="2025-06-02T05:04:51.734" v="1038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mod ord">
        <pc:chgData name="Ron Keidar" userId="bd522e22234dfd79" providerId="LiveId" clId="{5F366226-357E-4C4D-A011-1295CC62AEF2}" dt="2025-06-02T05:20:29.937" v="1427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7-13T19:58:08.862" v="24533" actId="478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</pc:sldChg>
      <pc:sldChg chg="addSp modSp mod">
        <pc:chgData name="Gil Keidar" userId="39bab330baa1541e" providerId="LiveId" clId="{C34B1AE7-ADC7-493B-9C27-8DBF5603B68C}" dt="2025-06-16T22:18:26.831" v="17040" actId="20577"/>
        <pc:sldMkLst>
          <pc:docMk/>
          <pc:sldMk cId="1661920262" sldId="322"/>
        </pc:sldMkLst>
        <pc:spChg chg="add mod">
          <ac:chgData name="Gil Keidar" userId="39bab330baa1541e" providerId="LiveId" clId="{C34B1AE7-ADC7-493B-9C27-8DBF5603B68C}" dt="2025-06-16T22:18:26.831" v="17040" actId="20577"/>
          <ac:spMkLst>
            <pc:docMk/>
            <pc:sldMk cId="1661920262" sldId="322"/>
            <ac:spMk id="12" creationId="{C6C0F792-37CA-BFD5-7763-A3E4B5F3ABBB}"/>
          </ac:spMkLst>
        </pc:spChg>
      </pc:sldChg>
      <pc:sldChg chg="addSp modSp mod">
        <pc:chgData name="Gil Keidar" userId="39bab330baa1541e" providerId="LiveId" clId="{C34B1AE7-ADC7-493B-9C27-8DBF5603B68C}" dt="2025-06-16T22:32:30.363" v="18169" actId="20577"/>
        <pc:sldMkLst>
          <pc:docMk/>
          <pc:sldMk cId="3913557010" sldId="326"/>
        </pc:sldMkLst>
        <pc:spChg chg="add mod">
          <ac:chgData name="Gil Keidar" userId="39bab330baa1541e" providerId="LiveId" clId="{C34B1AE7-ADC7-493B-9C27-8DBF5603B68C}" dt="2025-06-16T22:31:33.687" v="18119" actId="20577"/>
          <ac:spMkLst>
            <pc:docMk/>
            <pc:sldMk cId="3913557010" sldId="326"/>
            <ac:spMk id="6" creationId="{3BAC27EF-4F4E-098B-5B9F-57E7594770BB}"/>
          </ac:spMkLst>
        </pc:spChg>
        <pc:spChg chg="add mod">
          <ac:chgData name="Gil Keidar" userId="39bab330baa1541e" providerId="LiveId" clId="{C34B1AE7-ADC7-493B-9C27-8DBF5603B68C}" dt="2025-06-16T22:32:30.363" v="18169" actId="20577"/>
          <ac:spMkLst>
            <pc:docMk/>
            <pc:sldMk cId="3913557010" sldId="326"/>
            <ac:spMk id="9" creationId="{C40E92BB-AEA3-1D96-A7C3-6EF052CDBC61}"/>
          </ac:spMkLst>
        </pc:spChg>
      </pc:sldChg>
      <pc:sldChg chg="addSp modSp mod">
        <pc:chgData name="Gil Keidar" userId="39bab330baa1541e" providerId="LiveId" clId="{C34B1AE7-ADC7-493B-9C27-8DBF5603B68C}" dt="2025-06-29T22:38:18.031" v="19246" actId="14100"/>
        <pc:sldMkLst>
          <pc:docMk/>
          <pc:sldMk cId="2618883436" sldId="327"/>
        </pc:sldMkLst>
        <pc:spChg chg="add mod">
          <ac:chgData name="Gil Keidar" userId="39bab330baa1541e" providerId="LiveId" clId="{C34B1AE7-ADC7-493B-9C27-8DBF5603B68C}" dt="2025-06-29T22:37:45.550" v="19195" actId="14100"/>
          <ac:spMkLst>
            <pc:docMk/>
            <pc:sldMk cId="2618883436" sldId="327"/>
            <ac:spMk id="2" creationId="{B19A058E-073A-7F75-87A0-E72A6E1770B6}"/>
          </ac:spMkLst>
        </pc:spChg>
        <pc:spChg chg="add mod">
          <ac:chgData name="Gil Keidar" userId="39bab330baa1541e" providerId="LiveId" clId="{C34B1AE7-ADC7-493B-9C27-8DBF5603B68C}" dt="2025-06-29T22:38:18.031" v="19246" actId="14100"/>
          <ac:spMkLst>
            <pc:docMk/>
            <pc:sldMk cId="2618883436" sldId="327"/>
            <ac:spMk id="3" creationId="{45C624EB-7929-5359-E3F9-DEF896137DE6}"/>
          </ac:spMkLst>
        </pc:spChg>
        <pc:spChg chg="add mod">
          <ac:chgData name="Gil Keidar" userId="39bab330baa1541e" providerId="LiveId" clId="{C34B1AE7-ADC7-493B-9C27-8DBF5603B68C}" dt="2025-06-29T22:23:32.149" v="18911" actId="14100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</pc:sldChg>
      <pc:sldChg chg="addSp modSp mod">
        <pc:chgData name="Gil Keidar" userId="39bab330baa1541e" providerId="LiveId" clId="{C34B1AE7-ADC7-493B-9C27-8DBF5603B68C}" dt="2025-06-29T22:36:53.209" v="19140" actId="20577"/>
        <pc:sldMkLst>
          <pc:docMk/>
          <pc:sldMk cId="3086040248" sldId="331"/>
        </pc:sldMkLst>
        <pc:spChg chg="add mod">
          <ac:chgData name="Gil Keidar" userId="39bab330baa1541e" providerId="LiveId" clId="{C34B1AE7-ADC7-493B-9C27-8DBF5603B68C}" dt="2025-06-29T22:36:53.209" v="19140" actId="20577"/>
          <ac:spMkLst>
            <pc:docMk/>
            <pc:sldMk cId="3086040248" sldId="331"/>
            <ac:spMk id="35" creationId="{C2826FF4-5867-7B45-778E-8BAD08E6F0ED}"/>
          </ac:spMkLst>
        </pc:spChg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addSp modSp mod">
        <pc:chgData name="Gil Keidar" userId="39bab330baa1541e" providerId="LiveId" clId="{C34B1AE7-ADC7-493B-9C27-8DBF5603B68C}" dt="2025-06-29T20:18:21.107" v="18840" actId="1076"/>
        <pc:sldMkLst>
          <pc:docMk/>
          <pc:sldMk cId="3272960522" sldId="352"/>
        </pc:sldMkLst>
        <pc:spChg chg="add mod">
          <ac:chgData name="Gil Keidar" userId="39bab330baa1541e" providerId="LiveId" clId="{C34B1AE7-ADC7-493B-9C27-8DBF5603B68C}" dt="2025-06-29T20:18:21.107" v="18840" actId="1076"/>
          <ac:spMkLst>
            <pc:docMk/>
            <pc:sldMk cId="3272960522" sldId="352"/>
            <ac:spMk id="4" creationId="{552A6458-B785-780D-232C-5F9C8D03AE56}"/>
          </ac:spMkLst>
        </pc:spChg>
      </pc:sldChg>
      <pc:sldChg chg="addSp modSp mod">
        <pc:chgData name="Gil Keidar" userId="39bab330baa1541e" providerId="LiveId" clId="{C34B1AE7-ADC7-493B-9C27-8DBF5603B68C}" dt="2025-06-29T22:36:28.738" v="19083" actId="20577"/>
        <pc:sldMkLst>
          <pc:docMk/>
          <pc:sldMk cId="2431369023" sldId="365"/>
        </pc:sldMkLst>
        <pc:spChg chg="add mod">
          <ac:chgData name="Gil Keidar" userId="39bab330baa1541e" providerId="LiveId" clId="{C34B1AE7-ADC7-493B-9C27-8DBF5603B68C}" dt="2025-06-29T22:36:28.738" v="19083" actId="20577"/>
          <ac:spMkLst>
            <pc:docMk/>
            <pc:sldMk cId="2431369023" sldId="365"/>
            <ac:spMk id="14" creationId="{8DEDD9E9-EA1A-DD1F-6B5E-A3FB9F48E7A7}"/>
          </ac:spMkLst>
        </pc:spChg>
      </pc:sldChg>
      <pc:sldChg chg="addSp modSp mod">
        <pc:chgData name="Gil Keidar" userId="39bab330baa1541e" providerId="LiveId" clId="{C34B1AE7-ADC7-493B-9C27-8DBF5603B68C}" dt="2025-06-16T22:22:24.145" v="17695" actId="20577"/>
        <pc:sldMkLst>
          <pc:docMk/>
          <pc:sldMk cId="3410480558" sldId="367"/>
        </pc:sldMkLst>
        <pc:spChg chg="add mod">
          <ac:chgData name="Gil Keidar" userId="39bab330baa1541e" providerId="LiveId" clId="{C34B1AE7-ADC7-493B-9C27-8DBF5603B68C}" dt="2025-06-16T22:22:24.145" v="17695" actId="20577"/>
          <ac:spMkLst>
            <pc:docMk/>
            <pc:sldMk cId="3410480558" sldId="367"/>
            <ac:spMk id="12" creationId="{F2354779-FF37-C4D9-D16B-E709EC034405}"/>
          </ac:spMkLst>
        </pc:spChg>
      </pc:sldChg>
      <pc:sldChg chg="addSp modSp mod">
        <pc:chgData name="Gil Keidar" userId="39bab330baa1541e" providerId="LiveId" clId="{C34B1AE7-ADC7-493B-9C27-8DBF5603B68C}" dt="2025-06-16T22:30:47.385" v="18054" actId="1076"/>
        <pc:sldMkLst>
          <pc:docMk/>
          <pc:sldMk cId="1845910904" sldId="368"/>
        </pc:sldMkLst>
        <pc:spChg chg="add mod">
          <ac:chgData name="Gil Keidar" userId="39bab330baa1541e" providerId="LiveId" clId="{C34B1AE7-ADC7-493B-9C27-8DBF5603B68C}" dt="2025-06-16T22:30:47.385" v="18054" actId="1076"/>
          <ac:spMkLst>
            <pc:docMk/>
            <pc:sldMk cId="1845910904" sldId="368"/>
            <ac:spMk id="18" creationId="{9BBD5450-F88C-90BF-6110-5027CFBD630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</pc:sldChg>
      <pc:sldChg chg="addSp modSp add mod">
        <pc:chgData name="Gil Keidar" userId="39bab330baa1541e" providerId="LiveId" clId="{C34B1AE7-ADC7-493B-9C27-8DBF5603B68C}" dt="2025-07-13T05:11:48.559" v="22504" actId="2165"/>
        <pc:sldMkLst>
          <pc:docMk/>
          <pc:sldMk cId="3178321639" sldId="375"/>
        </pc:sldMkLst>
        <pc:spChg chg="mod">
          <ac:chgData name="Gil Keidar" userId="39bab330baa1541e" providerId="LiveId" clId="{C34B1AE7-ADC7-493B-9C27-8DBF5603B68C}" dt="2025-07-10T03:19:47.640" v="19690" actId="20577"/>
          <ac:spMkLst>
            <pc:docMk/>
            <pc:sldMk cId="3178321639" sldId="375"/>
            <ac:spMk id="6" creationId="{CF369890-D1AD-C0C2-5F7B-BB3A623E4E6D}"/>
          </ac:spMkLst>
        </pc:spChg>
        <pc:spChg chg="add mod">
          <ac:chgData name="Gil Keidar" userId="39bab330baa1541e" providerId="LiveId" clId="{C34B1AE7-ADC7-493B-9C27-8DBF5603B68C}" dt="2025-07-10T03:26:48.840" v="20010" actId="20577"/>
          <ac:spMkLst>
            <pc:docMk/>
            <pc:sldMk cId="3178321639" sldId="375"/>
            <ac:spMk id="7" creationId="{8CAFF83A-6EEA-1244-5974-C8707D71A068}"/>
          </ac:spMkLst>
        </pc:spChg>
        <pc:spChg chg="mod">
          <ac:chgData name="Gil Keidar" userId="39bab330baa1541e" providerId="LiveId" clId="{C34B1AE7-ADC7-493B-9C27-8DBF5603B68C}" dt="2025-07-10T03:16:07.896" v="19508" actId="20577"/>
          <ac:spMkLst>
            <pc:docMk/>
            <pc:sldMk cId="3178321639" sldId="375"/>
            <ac:spMk id="13" creationId="{2FD16503-5467-A048-091B-52B859C1610D}"/>
          </ac:spMkLst>
        </pc:spChg>
        <pc:graphicFrameChg chg="mod modGraphic">
          <ac:chgData name="Gil Keidar" userId="39bab330baa1541e" providerId="LiveId" clId="{C34B1AE7-ADC7-493B-9C27-8DBF5603B68C}" dt="2025-07-10T03:22:45.116" v="19748" actId="20577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Graphic">
          <ac:chgData name="Gil Keidar" userId="39bab330baa1541e" providerId="LiveId" clId="{C34B1AE7-ADC7-493B-9C27-8DBF5603B68C}" dt="2025-07-13T05:11:48.559" v="22504" actId="2165"/>
          <ac:graphicFrameMkLst>
            <pc:docMk/>
            <pc:sldMk cId="3178321639" sldId="375"/>
            <ac:graphicFrameMk id="5" creationId="{0E73FA4E-A49D-9545-E8EC-3133E09DAFA6}"/>
          </ac:graphicFrameMkLst>
        </pc:graphicFrameChg>
        <pc:graphicFrameChg chg="mod modGraphic">
          <ac:chgData name="Gil Keidar" userId="39bab330baa1541e" providerId="LiveId" clId="{C34B1AE7-ADC7-493B-9C27-8DBF5603B68C}" dt="2025-07-10T03:19:22.387" v="19655" actId="20577"/>
          <ac:graphicFrameMkLst>
            <pc:docMk/>
            <pc:sldMk cId="3178321639" sldId="375"/>
            <ac:graphicFrameMk id="8" creationId="{03429238-B0DE-D4ED-BF3A-4B8B4A241C91}"/>
          </ac:graphicFrameMkLst>
        </pc:graphicFrameChg>
        <pc:graphicFrameChg chg="mod modGraphic">
          <ac:chgData name="Gil Keidar" userId="39bab330baa1541e" providerId="LiveId" clId="{C34B1AE7-ADC7-493B-9C27-8DBF5603B68C}" dt="2025-07-10T03:26:00.182" v="19948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</pc:sldChg>
      <pc:sldChg chg="addSp modSp new mod">
        <pc:chgData name="Gil Keidar" userId="39bab330baa1541e" providerId="LiveId" clId="{C34B1AE7-ADC7-493B-9C27-8DBF5603B68C}" dt="2025-06-16T22:10:47.568" v="16489" actId="20577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6-16T22:08:30.170" v="16362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6-16T22:09:13.211" v="16431" actId="20577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6-16T22:10:47.568" v="16489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6-11T19:19:35.770" v="15198" actId="20577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6-11T19:19:35.770" v="15198" actId="20577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02:13.954" v="15604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6-11T19:23:50.116" v="15414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6-16T22:00:18.901" v="15603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del mod">
        <pc:chgData name="Gil Keidar" userId="39bab330baa1541e" providerId="LiveId" clId="{C34B1AE7-ADC7-493B-9C27-8DBF5603B68C}" dt="2025-06-02T05:41:22.539" v="15105" actId="47"/>
        <pc:sldMkLst>
          <pc:docMk/>
          <pc:sldMk cId="3700056287" sldId="388"/>
        </pc:sldMkLst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  <pc:sldChg chg="add">
        <pc:chgData name="Gil Keidar" userId="39bab330baa1541e" providerId="LiveId" clId="{C34B1AE7-ADC7-493B-9C27-8DBF5603B68C}" dt="2025-06-02T05:41:19.097" v="15104"/>
        <pc:sldMkLst>
          <pc:docMk/>
          <pc:sldMk cId="2779361808" sldId="390"/>
        </pc:sldMkLst>
      </pc:sldChg>
      <pc:sldChg chg="addSp delSp modSp add mod">
        <pc:chgData name="Gil Keidar" userId="39bab330baa1541e" providerId="LiveId" clId="{C34B1AE7-ADC7-493B-9C27-8DBF5603B68C}" dt="2025-06-16T22:07:35.258" v="16344" actId="14100"/>
        <pc:sldMkLst>
          <pc:docMk/>
          <pc:sldMk cId="1663110714" sldId="391"/>
        </pc:sldMkLst>
        <pc:spChg chg="mod">
          <ac:chgData name="Gil Keidar" userId="39bab330baa1541e" providerId="LiveId" clId="{C34B1AE7-ADC7-493B-9C27-8DBF5603B68C}" dt="2025-06-16T22:02:36.650" v="15636" actId="14100"/>
          <ac:spMkLst>
            <pc:docMk/>
            <pc:sldMk cId="1663110714" sldId="391"/>
            <ac:spMk id="2" creationId="{C8EED380-2825-28A7-B0D7-272A23B108FC}"/>
          </ac:spMkLst>
        </pc:spChg>
        <pc:spChg chg="mod">
          <ac:chgData name="Gil Keidar" userId="39bab330baa1541e" providerId="LiveId" clId="{C34B1AE7-ADC7-493B-9C27-8DBF5603B68C}" dt="2025-06-16T22:03:21.761" v="15823" actId="20577"/>
          <ac:spMkLst>
            <pc:docMk/>
            <pc:sldMk cId="1663110714" sldId="391"/>
            <ac:spMk id="3" creationId="{F4B5A4B3-5E75-4CF0-1009-3506AF138A92}"/>
          </ac:spMkLst>
        </pc:spChg>
        <pc:graphicFrameChg chg="add mod modGraphic">
          <ac:chgData name="Gil Keidar" userId="39bab330baa1541e" providerId="LiveId" clId="{C34B1AE7-ADC7-493B-9C27-8DBF5603B68C}" dt="2025-06-16T22:05:49.224" v="16122" actId="14100"/>
          <ac:graphicFrameMkLst>
            <pc:docMk/>
            <pc:sldMk cId="1663110714" sldId="391"/>
            <ac:graphicFrameMk id="9" creationId="{7878AD53-DD2C-78A5-23A4-3FD5967772F3}"/>
          </ac:graphicFrameMkLst>
        </pc:graphicFrameChg>
        <pc:graphicFrameChg chg="add mod modGraphic">
          <ac:chgData name="Gil Keidar" userId="39bab330baa1541e" providerId="LiveId" clId="{C34B1AE7-ADC7-493B-9C27-8DBF5603B68C}" dt="2025-06-16T22:07:35.258" v="16344" actId="14100"/>
          <ac:graphicFrameMkLst>
            <pc:docMk/>
            <pc:sldMk cId="1663110714" sldId="391"/>
            <ac:graphicFrameMk id="10" creationId="{2A8DA712-7969-F98A-955A-98721ECF8D8E}"/>
          </ac:graphicFrameMkLst>
        </pc:graphicFrameChg>
      </pc:sldChg>
      <pc:sldChg chg="addSp delSp modSp add mod">
        <pc:chgData name="Gil Keidar" userId="39bab330baa1541e" providerId="LiveId" clId="{C34B1AE7-ADC7-493B-9C27-8DBF5603B68C}" dt="2025-06-16T22:50:58.055" v="18372" actId="478"/>
        <pc:sldMkLst>
          <pc:docMk/>
          <pc:sldMk cId="1548597301" sldId="392"/>
        </pc:sldMkLst>
        <pc:spChg chg="mod">
          <ac:chgData name="Gil Keidar" userId="39bab330baa1541e" providerId="LiveId" clId="{C34B1AE7-ADC7-493B-9C27-8DBF5603B68C}" dt="2025-06-16T22:08:19.245" v="16357" actId="20577"/>
          <ac:spMkLst>
            <pc:docMk/>
            <pc:sldMk cId="1548597301" sldId="392"/>
            <ac:spMk id="2" creationId="{3DA31A49-4FEE-DEF5-3140-C57536C311F9}"/>
          </ac:spMkLst>
        </pc:spChg>
        <pc:spChg chg="mod">
          <ac:chgData name="Gil Keidar" userId="39bab330baa1541e" providerId="LiveId" clId="{C34B1AE7-ADC7-493B-9C27-8DBF5603B68C}" dt="2025-06-16T22:11:43.608" v="16513" actId="20577"/>
          <ac:spMkLst>
            <pc:docMk/>
            <pc:sldMk cId="1548597301" sldId="392"/>
            <ac:spMk id="3" creationId="{EB84103B-5310-48D9-D02D-72A5A504279B}"/>
          </ac:spMkLst>
        </pc:spChg>
        <pc:graphicFrameChg chg="modGraphic">
          <ac:chgData name="Gil Keidar" userId="39bab330baa1541e" providerId="LiveId" clId="{C34B1AE7-ADC7-493B-9C27-8DBF5603B68C}" dt="2025-06-16T22:13:14.670" v="16745" actId="14100"/>
          <ac:graphicFrameMkLst>
            <pc:docMk/>
            <pc:sldMk cId="1548597301" sldId="392"/>
            <ac:graphicFrameMk id="9" creationId="{1D633AF8-FA79-89FA-A4F0-14881D48B23A}"/>
          </ac:graphicFrameMkLst>
        </pc:graphicFrameChg>
        <pc:graphicFrameChg chg="mod modGraphic">
          <ac:chgData name="Gil Keidar" userId="39bab330baa1541e" providerId="LiveId" clId="{C34B1AE7-ADC7-493B-9C27-8DBF5603B68C}" dt="2025-06-16T22:14:12.708" v="16901"/>
          <ac:graphicFrameMkLst>
            <pc:docMk/>
            <pc:sldMk cId="1548597301" sldId="392"/>
            <ac:graphicFrameMk id="10" creationId="{1E4DA595-EEA9-2434-5D2E-9DCD8E74B5F4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19:58:08.862" v="24533" actId="478"/>
        <pc:sldMkLst>
          <pc:docMk/>
          <pc:sldMk cId="3582872759" sldId="393"/>
        </pc:sldMkLst>
        <pc:spChg chg="mod">
          <ac:chgData name="Gil Keidar" userId="39bab330baa1541e" providerId="LiveId" clId="{C34B1AE7-ADC7-493B-9C27-8DBF5603B68C}" dt="2025-06-16T23:05:09.700" v="18743" actId="20577"/>
          <ac:spMkLst>
            <pc:docMk/>
            <pc:sldMk cId="3582872759" sldId="393"/>
            <ac:spMk id="2" creationId="{217EC671-455F-2C35-3B0E-E6B45E22B725}"/>
          </ac:spMkLst>
        </pc:spChg>
        <pc:spChg chg="mod">
          <ac:chgData name="Gil Keidar" userId="39bab330baa1541e" providerId="LiveId" clId="{C34B1AE7-ADC7-493B-9C27-8DBF5603B68C}" dt="2025-07-13T19:55:11.733" v="24489" actId="3626"/>
          <ac:spMkLst>
            <pc:docMk/>
            <pc:sldMk cId="3582872759" sldId="393"/>
            <ac:spMk id="12" creationId="{BEF58FA8-27AA-1D61-BBDD-EDF280CFB2E3}"/>
          </ac:spMkLst>
        </pc:spChg>
        <pc:spChg chg="mod">
          <ac:chgData name="Gil Keidar" userId="39bab330baa1541e" providerId="LiveId" clId="{C34B1AE7-ADC7-493B-9C27-8DBF5603B68C}" dt="2025-07-13T19:55:47.487" v="24495" actId="20577"/>
          <ac:spMkLst>
            <pc:docMk/>
            <pc:sldMk cId="3582872759" sldId="393"/>
            <ac:spMk id="17" creationId="{D900B185-ABCA-D846-1F2D-6A09EAA6F94C}"/>
          </ac:spMkLst>
        </pc:spChg>
        <pc:spChg chg="mod">
          <ac:chgData name="Gil Keidar" userId="39bab330baa1541e" providerId="LiveId" clId="{C34B1AE7-ADC7-493B-9C27-8DBF5603B68C}" dt="2025-06-16T22:53:05.114" v="18405" actId="20577"/>
          <ac:spMkLst>
            <pc:docMk/>
            <pc:sldMk cId="3582872759" sldId="393"/>
            <ac:spMk id="18" creationId="{9186A7BC-1558-EB9C-EA34-7E62CECA02D5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1" creationId="{3DA46879-1D60-8D9B-5559-DDC21519B5DC}"/>
          </ac:spMkLst>
        </pc:spChg>
        <pc:spChg chg="add mod">
          <ac:chgData name="Gil Keidar" userId="39bab330baa1541e" providerId="LiveId" clId="{C34B1AE7-ADC7-493B-9C27-8DBF5603B68C}" dt="2025-07-13T19:56:03.944" v="24501" actId="20577"/>
          <ac:spMkLst>
            <pc:docMk/>
            <pc:sldMk cId="3582872759" sldId="393"/>
            <ac:spMk id="22" creationId="{9F508E2D-F430-D027-A1D4-8D5E8A593144}"/>
          </ac:spMkLst>
        </pc:spChg>
        <pc:spChg chg="mod ord">
          <ac:chgData name="Gil Keidar" userId="39bab330baa1541e" providerId="LiveId" clId="{C34B1AE7-ADC7-493B-9C27-8DBF5603B68C}" dt="2025-06-16T22:58:30.844" v="18546" actId="167"/>
          <ac:spMkLst>
            <pc:docMk/>
            <pc:sldMk cId="3582872759" sldId="393"/>
            <ac:spMk id="24" creationId="{D3C249E5-7C42-86C8-33AD-F787C5CA9347}"/>
          </ac:spMkLst>
        </pc:spChg>
        <pc:spChg chg="mod ord">
          <ac:chgData name="Gil Keidar" userId="39bab330baa1541e" providerId="LiveId" clId="{C34B1AE7-ADC7-493B-9C27-8DBF5603B68C}" dt="2025-06-16T23:00:18.961" v="18583" actId="167"/>
          <ac:spMkLst>
            <pc:docMk/>
            <pc:sldMk cId="3582872759" sldId="393"/>
            <ac:spMk id="28" creationId="{113461AE-7CFC-6A3B-06E1-CCE9DF2877BC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29" creationId="{D059D93C-C161-2C43-0282-4E81C844DCF2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0" creationId="{1541F346-CB56-CC24-E850-FD5E0FE5BE34}"/>
          </ac:spMkLst>
        </pc:spChg>
        <pc:spChg chg="add mod">
          <ac:chgData name="Gil Keidar" userId="39bab330baa1541e" providerId="LiveId" clId="{C34B1AE7-ADC7-493B-9C27-8DBF5603B68C}" dt="2025-07-13T19:57:14.056" v="24519" actId="1076"/>
          <ac:spMkLst>
            <pc:docMk/>
            <pc:sldMk cId="3582872759" sldId="393"/>
            <ac:spMk id="31" creationId="{8B9783A7-AEB8-AC57-F887-777546150B04}"/>
          </ac:spMkLst>
        </pc:spChg>
        <pc:spChg chg="mod">
          <ac:chgData name="Gil Keidar" userId="39bab330baa1541e" providerId="LiveId" clId="{C34B1AE7-ADC7-493B-9C27-8DBF5603B68C}" dt="2025-06-16T23:05:07.104" v="18742" actId="20577"/>
          <ac:spMkLst>
            <pc:docMk/>
            <pc:sldMk cId="3582872759" sldId="393"/>
            <ac:spMk id="35" creationId="{08BAF058-929D-2A2C-2EF7-176668F0F1D5}"/>
          </ac:spMkLst>
        </pc:spChg>
        <pc:spChg chg="mod">
          <ac:chgData name="Gil Keidar" userId="39bab330baa1541e" providerId="LiveId" clId="{C34B1AE7-ADC7-493B-9C27-8DBF5603B68C}" dt="2025-06-16T22:54:32.023" v="18449" actId="20577"/>
          <ac:spMkLst>
            <pc:docMk/>
            <pc:sldMk cId="3582872759" sldId="393"/>
            <ac:spMk id="43" creationId="{470A31A0-9B95-36FC-75AD-0314CD7113A9}"/>
          </ac:spMkLst>
        </pc:spChg>
        <pc:spChg chg="mod">
          <ac:chgData name="Gil Keidar" userId="39bab330baa1541e" providerId="LiveId" clId="{C34B1AE7-ADC7-493B-9C27-8DBF5603B68C}" dt="2025-07-13T19:57:22.618" v="24525" actId="20577"/>
          <ac:spMkLst>
            <pc:docMk/>
            <pc:sldMk cId="3582872759" sldId="393"/>
            <ac:spMk id="44" creationId="{878F8E80-F520-6F98-A47B-457873C02247}"/>
          </ac:spMkLst>
        </pc:spChg>
        <pc:spChg chg="add mod">
          <ac:chgData name="Gil Keidar" userId="39bab330baa1541e" providerId="LiveId" clId="{C34B1AE7-ADC7-493B-9C27-8DBF5603B68C}" dt="2025-06-16T22:55:03.362" v="18469" actId="20577"/>
          <ac:spMkLst>
            <pc:docMk/>
            <pc:sldMk cId="3582872759" sldId="393"/>
            <ac:spMk id="53" creationId="{E5F9CCF9-8317-FC3E-7DE8-7126018DA4B4}"/>
          </ac:spMkLst>
        </pc:spChg>
        <pc:spChg chg="mod">
          <ac:chgData name="Gil Keidar" userId="39bab330baa1541e" providerId="LiveId" clId="{C34B1AE7-ADC7-493B-9C27-8DBF5603B68C}" dt="2025-06-16T22:55:05.737" v="18471" actId="20577"/>
          <ac:spMkLst>
            <pc:docMk/>
            <pc:sldMk cId="3582872759" sldId="393"/>
            <ac:spMk id="55" creationId="{7BE39FCB-2C4B-40E0-B214-F4DD43DAAAA1}"/>
          </ac:spMkLst>
        </pc:spChg>
        <pc:spChg chg="add mod">
          <ac:chgData name="Gil Keidar" userId="39bab330baa1541e" providerId="LiveId" clId="{C34B1AE7-ADC7-493B-9C27-8DBF5603B68C}" dt="2025-06-16T22:56:02.485" v="18492" actId="1076"/>
          <ac:spMkLst>
            <pc:docMk/>
            <pc:sldMk cId="3582872759" sldId="393"/>
            <ac:spMk id="57" creationId="{8169DD1F-5236-24F3-2D4D-33962283D167}"/>
          </ac:spMkLst>
        </pc:spChg>
        <pc:spChg chg="mod">
          <ac:chgData name="Gil Keidar" userId="39bab330baa1541e" providerId="LiveId" clId="{C34B1AE7-ADC7-493B-9C27-8DBF5603B68C}" dt="2025-06-16T22:55:18.422" v="18477" actId="20577"/>
          <ac:spMkLst>
            <pc:docMk/>
            <pc:sldMk cId="3582872759" sldId="393"/>
            <ac:spMk id="59" creationId="{103B7ABA-AB4F-2133-BA2D-FA0EC6782CEA}"/>
          </ac:spMkLst>
        </pc:spChg>
        <pc:spChg chg="add mod">
          <ac:chgData name="Gil Keidar" userId="39bab330baa1541e" providerId="LiveId" clId="{C34B1AE7-ADC7-493B-9C27-8DBF5603B68C}" dt="2025-06-16T22:56:11.635" v="18493" actId="1076"/>
          <ac:spMkLst>
            <pc:docMk/>
            <pc:sldMk cId="3582872759" sldId="393"/>
            <ac:spMk id="61" creationId="{793458C2-D003-6F67-598B-AC05F724D6AB}"/>
          </ac:spMkLst>
        </pc:spChg>
        <pc:spChg chg="mod">
          <ac:chgData name="Gil Keidar" userId="39bab330baa1541e" providerId="LiveId" clId="{C34B1AE7-ADC7-493B-9C27-8DBF5603B68C}" dt="2025-06-16T22:55:28.918" v="18485" actId="20577"/>
          <ac:spMkLst>
            <pc:docMk/>
            <pc:sldMk cId="3582872759" sldId="393"/>
            <ac:spMk id="63" creationId="{5B675561-1850-2E5D-D866-3CAF0A0083A0}"/>
          </ac:spMkLst>
        </pc:spChg>
        <pc:spChg chg="add mod">
          <ac:chgData name="Gil Keidar" userId="39bab330baa1541e" providerId="LiveId" clId="{C34B1AE7-ADC7-493B-9C27-8DBF5603B68C}" dt="2025-06-16T22:56:32.851" v="18498" actId="20577"/>
          <ac:spMkLst>
            <pc:docMk/>
            <pc:sldMk cId="3582872759" sldId="393"/>
            <ac:spMk id="65" creationId="{613F4F4A-4EF4-F64B-0D6F-995E55E8B283}"/>
          </ac:spMkLst>
        </pc:spChg>
        <pc:spChg chg="mod">
          <ac:chgData name="Gil Keidar" userId="39bab330baa1541e" providerId="LiveId" clId="{C34B1AE7-ADC7-493B-9C27-8DBF5603B68C}" dt="2025-06-16T22:56:38.568" v="18502" actId="20577"/>
          <ac:spMkLst>
            <pc:docMk/>
            <pc:sldMk cId="3582872759" sldId="393"/>
            <ac:spMk id="67" creationId="{84BC79C1-EB03-E1A6-5423-7C94BD870B4A}"/>
          </ac:spMkLst>
        </pc:spChg>
        <pc:spChg chg="add mod">
          <ac:chgData name="Gil Keidar" userId="39bab330baa1541e" providerId="LiveId" clId="{C34B1AE7-ADC7-493B-9C27-8DBF5603B68C}" dt="2025-06-16T22:56:47.396" v="18512" actId="20577"/>
          <ac:spMkLst>
            <pc:docMk/>
            <pc:sldMk cId="3582872759" sldId="393"/>
            <ac:spMk id="69" creationId="{874E3F94-4198-8B3A-1CDF-680F85F17B18}"/>
          </ac:spMkLst>
        </pc:spChg>
        <pc:spChg chg="mod">
          <ac:chgData name="Gil Keidar" userId="39bab330baa1541e" providerId="LiveId" clId="{C34B1AE7-ADC7-493B-9C27-8DBF5603B68C}" dt="2025-06-16T22:56:49.527" v="18514" actId="20577"/>
          <ac:spMkLst>
            <pc:docMk/>
            <pc:sldMk cId="3582872759" sldId="393"/>
            <ac:spMk id="71" creationId="{FEEEE9D9-6895-5C62-1508-04BACD8FB772}"/>
          </ac:spMkLst>
        </pc:spChg>
        <pc:spChg chg="add mod">
          <ac:chgData name="Gil Keidar" userId="39bab330baa1541e" providerId="LiveId" clId="{C34B1AE7-ADC7-493B-9C27-8DBF5603B68C}" dt="2025-06-16T22:57:14.491" v="18526" actId="20577"/>
          <ac:spMkLst>
            <pc:docMk/>
            <pc:sldMk cId="3582872759" sldId="393"/>
            <ac:spMk id="73" creationId="{17E37862-C066-0D29-36D8-FF36DC89EE0E}"/>
          </ac:spMkLst>
        </pc:spChg>
        <pc:spChg chg="mod">
          <ac:chgData name="Gil Keidar" userId="39bab330baa1541e" providerId="LiveId" clId="{C34B1AE7-ADC7-493B-9C27-8DBF5603B68C}" dt="2025-06-16T22:56:56.537" v="18518" actId="20577"/>
          <ac:spMkLst>
            <pc:docMk/>
            <pc:sldMk cId="3582872759" sldId="393"/>
            <ac:spMk id="75" creationId="{C00414C3-A02B-60BA-50E0-565DA31ED209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0" creationId="{011D15A9-A54F-BC41-0C32-698663359A4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2" creationId="{B5743BD6-7351-7CCE-E020-3AE1A3E0E79F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3" creationId="{03599736-92C8-E224-2725-57B73BE11166}"/>
          </ac:spMkLst>
        </pc:spChg>
        <pc:spChg chg="add mod ord">
          <ac:chgData name="Gil Keidar" userId="39bab330baa1541e" providerId="LiveId" clId="{C34B1AE7-ADC7-493B-9C27-8DBF5603B68C}" dt="2025-06-16T23:04:33.720" v="18685" actId="167"/>
          <ac:spMkLst>
            <pc:docMk/>
            <pc:sldMk cId="3582872759" sldId="393"/>
            <ac:spMk id="96" creationId="{625428EF-BAC9-E350-7FC4-EE30082C0059}"/>
          </ac:spMkLst>
        </pc:spChg>
        <pc:spChg chg="add mod ord">
          <ac:chgData name="Gil Keidar" userId="39bab330baa1541e" providerId="LiveId" clId="{C34B1AE7-ADC7-493B-9C27-8DBF5603B68C}" dt="2025-06-16T23:04:30.514" v="18684" actId="167"/>
          <ac:spMkLst>
            <pc:docMk/>
            <pc:sldMk cId="3582872759" sldId="393"/>
            <ac:spMk id="97" creationId="{86B1E408-66B9-7E77-E5A2-3E8EB3EAAA2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98" creationId="{CC560139-FDDC-F549-5AF5-169C0A5197F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99" creationId="{0958C2B7-8681-C11D-91EE-FCF2E5DF661E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0" creationId="{8FA82D17-01B1-22D9-705B-A09D8451205D}"/>
          </ac:spMkLst>
        </pc:spChg>
        <pc:spChg chg="add mod ord">
          <ac:chgData name="Gil Keidar" userId="39bab330baa1541e" providerId="LiveId" clId="{C34B1AE7-ADC7-493B-9C27-8DBF5603B68C}" dt="2025-06-16T23:04:44.804" v="18704" actId="167"/>
          <ac:spMkLst>
            <pc:docMk/>
            <pc:sldMk cId="3582872759" sldId="393"/>
            <ac:spMk id="121" creationId="{44D937EC-B879-30C7-4853-3B60068595FB}"/>
          </ac:spMkLst>
        </pc:spChg>
        <pc:spChg chg="add mod ord">
          <ac:chgData name="Gil Keidar" userId="39bab330baa1541e" providerId="LiveId" clId="{C34B1AE7-ADC7-493B-9C27-8DBF5603B68C}" dt="2025-06-16T23:04:42.268" v="18703" actId="167"/>
          <ac:spMkLst>
            <pc:docMk/>
            <pc:sldMk cId="3582872759" sldId="393"/>
            <ac:spMk id="122" creationId="{4CBF456F-FF47-9BD5-49E1-A65EBAB252D3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3" creationId="{B825018E-EE5A-BC90-78AC-911FBBE32F0F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4" creationId="{9FC08562-5E7C-616C-CD31-5B1808697FD5}"/>
          </ac:spMkLst>
        </pc:spChg>
        <pc:spChg chg="add mod ord">
          <ac:chgData name="Gil Keidar" userId="39bab330baa1541e" providerId="LiveId" clId="{C34B1AE7-ADC7-493B-9C27-8DBF5603B68C}" dt="2025-06-16T23:04:55.185" v="18706" actId="167"/>
          <ac:spMkLst>
            <pc:docMk/>
            <pc:sldMk cId="3582872759" sldId="393"/>
            <ac:spMk id="125" creationId="{35943BEF-6502-D958-7B81-3EC732A882C0}"/>
          </ac:spMkLst>
        </pc:spChg>
        <pc:spChg chg="add mod ord">
          <ac:chgData name="Gil Keidar" userId="39bab330baa1541e" providerId="LiveId" clId="{C34B1AE7-ADC7-493B-9C27-8DBF5603B68C}" dt="2025-06-16T23:04:50.879" v="18705" actId="167"/>
          <ac:spMkLst>
            <pc:docMk/>
            <pc:sldMk cId="3582872759" sldId="393"/>
            <ac:spMk id="126" creationId="{31089A12-37E8-CF26-5591-22013DC5673F}"/>
          </ac:spMkLst>
        </pc:spChg>
        <pc:grpChg chg="add mod">
          <ac:chgData name="Gil Keidar" userId="39bab330baa1541e" providerId="LiveId" clId="{C34B1AE7-ADC7-493B-9C27-8DBF5603B68C}" dt="2025-07-13T19:56:18.352" v="24506" actId="1076"/>
          <ac:grpSpMkLst>
            <pc:docMk/>
            <pc:sldMk cId="3582872759" sldId="393"/>
            <ac:grpSpMk id="8" creationId="{05D9E7E1-78C4-1F1A-CBEF-FC60633EE306}"/>
          </ac:grpSpMkLst>
        </pc:grpChg>
        <pc:grpChg chg="add mod">
          <ac:chgData name="Gil Keidar" userId="39bab330baa1541e" providerId="LiveId" clId="{C34B1AE7-ADC7-493B-9C27-8DBF5603B68C}" dt="2025-06-16T22:53:00.081" v="18401" actId="1076"/>
          <ac:grpSpMkLst>
            <pc:docMk/>
            <pc:sldMk cId="3582872759" sldId="393"/>
            <ac:grpSpMk id="13" creationId="{A7368E16-6770-1891-07F7-6D1FC896CA04}"/>
          </ac:grpSpMkLst>
        </pc:grpChg>
        <pc:grpChg chg="add mod">
          <ac:chgData name="Gil Keidar" userId="39bab330baa1541e" providerId="LiveId" clId="{C34B1AE7-ADC7-493B-9C27-8DBF5603B68C}" dt="2025-07-13T19:55:53.805" v="24496" actId="1076"/>
          <ac:grpSpMkLst>
            <pc:docMk/>
            <pc:sldMk cId="3582872759" sldId="393"/>
            <ac:grpSpMk id="16" creationId="{62F4F6B0-8011-3E9E-D044-A502F4520388}"/>
          </ac:grpSpMkLst>
        </pc:grpChg>
        <pc:grpChg chg="mod">
          <ac:chgData name="Gil Keidar" userId="39bab330baa1541e" providerId="LiveId" clId="{C34B1AE7-ADC7-493B-9C27-8DBF5603B68C}" dt="2025-06-16T23:03:43.538" v="18670" actId="1036"/>
          <ac:grpSpMkLst>
            <pc:docMk/>
            <pc:sldMk cId="3582872759" sldId="393"/>
            <ac:grpSpMk id="40" creationId="{5E232FAD-3B74-63D6-4851-8C3C863105BE}"/>
          </ac:grpSpMkLst>
        </pc:grpChg>
        <pc:grpChg chg="add mod">
          <ac:chgData name="Gil Keidar" userId="39bab330baa1541e" providerId="LiveId" clId="{C34B1AE7-ADC7-493B-9C27-8DBF5603B68C}" dt="2025-07-13T19:57:19.411" v="24521" actId="1076"/>
          <ac:grpSpMkLst>
            <pc:docMk/>
            <pc:sldMk cId="3582872759" sldId="393"/>
            <ac:grpSpMk id="42" creationId="{DA12956D-ECCB-2B2E-1244-18B863544B17}"/>
          </ac:grpSpMkLst>
        </pc:grpChg>
        <pc:grpChg chg="add mod">
          <ac:chgData name="Gil Keidar" userId="39bab330baa1541e" providerId="LiveId" clId="{C34B1AE7-ADC7-493B-9C27-8DBF5603B68C}" dt="2025-06-16T22:55:01.959" v="18467" actId="1076"/>
          <ac:grpSpMkLst>
            <pc:docMk/>
            <pc:sldMk cId="3582872759" sldId="393"/>
            <ac:grpSpMk id="54" creationId="{720B4A37-531C-4C5D-EA27-FBEF23516233}"/>
          </ac:grpSpMkLst>
        </pc:grpChg>
        <pc:grpChg chg="add mod">
          <ac:chgData name="Gil Keidar" userId="39bab330baa1541e" providerId="LiveId" clId="{C34B1AE7-ADC7-493B-9C27-8DBF5603B68C}" dt="2025-06-16T22:56:02.485" v="18492" actId="1076"/>
          <ac:grpSpMkLst>
            <pc:docMk/>
            <pc:sldMk cId="3582872759" sldId="393"/>
            <ac:grpSpMk id="58" creationId="{85DC14C2-3C16-1795-C0A0-5347FE2CA6B9}"/>
          </ac:grpSpMkLst>
        </pc:grpChg>
        <pc:grpChg chg="add mod">
          <ac:chgData name="Gil Keidar" userId="39bab330baa1541e" providerId="LiveId" clId="{C34B1AE7-ADC7-493B-9C27-8DBF5603B68C}" dt="2025-06-16T22:56:11.635" v="18493" actId="1076"/>
          <ac:grpSpMkLst>
            <pc:docMk/>
            <pc:sldMk cId="3582872759" sldId="393"/>
            <ac:grpSpMk id="62" creationId="{33EE5C21-B9CD-3AB9-4145-3F24A2594938}"/>
          </ac:grpSpMkLst>
        </pc:grpChg>
        <pc:grpChg chg="add del mod">
          <ac:chgData name="Gil Keidar" userId="39bab330baa1541e" providerId="LiveId" clId="{C34B1AE7-ADC7-493B-9C27-8DBF5603B68C}" dt="2025-06-16T22:56:37.272" v="18500" actId="478"/>
          <ac:grpSpMkLst>
            <pc:docMk/>
            <pc:sldMk cId="3582872759" sldId="393"/>
            <ac:grpSpMk id="66" creationId="{255F0A33-8A83-C9B7-2D67-7527D1871482}"/>
          </ac:grpSpMkLst>
        </pc:grpChg>
        <pc:grpChg chg="add mod">
          <ac:chgData name="Gil Keidar" userId="39bab330baa1541e" providerId="LiveId" clId="{C34B1AE7-ADC7-493B-9C27-8DBF5603B68C}" dt="2025-06-16T22:56:44.066" v="18504" actId="1076"/>
          <ac:grpSpMkLst>
            <pc:docMk/>
            <pc:sldMk cId="3582872759" sldId="393"/>
            <ac:grpSpMk id="70" creationId="{516456E9-C2DA-F04F-3267-5BD8F137DC29}"/>
          </ac:grpSpMkLst>
        </pc:grpChg>
        <pc:grpChg chg="add mod">
          <ac:chgData name="Gil Keidar" userId="39bab330baa1541e" providerId="LiveId" clId="{C34B1AE7-ADC7-493B-9C27-8DBF5603B68C}" dt="2025-06-16T22:57:03.822" v="18519" actId="1076"/>
          <ac:grpSpMkLst>
            <pc:docMk/>
            <pc:sldMk cId="3582872759" sldId="393"/>
            <ac:grpSpMk id="74" creationId="{FB55D2F8-3410-8B24-1798-F804EB170CCE}"/>
          </ac:grpSpMkLst>
        </pc:grpChg>
        <pc:picChg chg="mod">
          <ac:chgData name="Gil Keidar" userId="39bab330baa1541e" providerId="LiveId" clId="{C34B1AE7-ADC7-493B-9C27-8DBF5603B68C}" dt="2025-06-16T22:58:42.658" v="18549" actId="1076"/>
          <ac:picMkLst>
            <pc:docMk/>
            <pc:sldMk cId="3582872759" sldId="393"/>
            <ac:picMk id="9" creationId="{4291AFAF-73E2-2AB9-5EA9-0061C542B504}"/>
          </ac:picMkLst>
        </pc:picChg>
        <pc:picChg chg="add mod ord">
          <ac:chgData name="Gil Keidar" userId="39bab330baa1541e" providerId="LiveId" clId="{C34B1AE7-ADC7-493B-9C27-8DBF5603B68C}" dt="2025-07-13T19:57:36.499" v="24531" actId="166"/>
          <ac:picMkLst>
            <pc:docMk/>
            <pc:sldMk cId="3582872759" sldId="393"/>
            <ac:picMk id="27" creationId="{0CF4BAEB-16FC-78B0-BE20-00828A523B0B}"/>
          </ac:picMkLst>
        </pc:picChg>
        <pc:picChg chg="add mod">
          <ac:chgData name="Gil Keidar" userId="39bab330baa1541e" providerId="LiveId" clId="{C34B1AE7-ADC7-493B-9C27-8DBF5603B68C}" dt="2025-06-16T22:59:31.628" v="18571" actId="1076"/>
          <ac:picMkLst>
            <pc:docMk/>
            <pc:sldMk cId="3582872759" sldId="393"/>
            <ac:picMk id="91" creationId="{0D82F548-206C-191A-F9F7-6EC9C9FC452F}"/>
          </ac:picMkLst>
        </pc:picChg>
        <pc:picChg chg="add mod">
          <ac:chgData name="Gil Keidar" userId="39bab330baa1541e" providerId="LiveId" clId="{C34B1AE7-ADC7-493B-9C27-8DBF5603B68C}" dt="2025-06-16T22:59:34.556" v="18572" actId="1076"/>
          <ac:picMkLst>
            <pc:docMk/>
            <pc:sldMk cId="3582872759" sldId="393"/>
            <ac:picMk id="95" creationId="{0E3A7496-3F77-7F3D-F0A5-2E38BFCA16A9}"/>
          </ac:picMkLst>
        </pc:picChg>
        <pc:picChg chg="add mod ord">
          <ac:chgData name="Gil Keidar" userId="39bab330baa1541e" providerId="LiveId" clId="{C34B1AE7-ADC7-493B-9C27-8DBF5603B68C}" dt="2025-07-13T19:56:43.908" v="24512" actId="166"/>
          <ac:picMkLst>
            <pc:docMk/>
            <pc:sldMk cId="3582872759" sldId="393"/>
            <ac:picMk id="119" creationId="{152359CA-7366-BA85-AF07-A482E638AB0A}"/>
          </ac:picMkLst>
        </pc:picChg>
        <pc:picChg chg="add mod">
          <ac:chgData name="Gil Keidar" userId="39bab330baa1541e" providerId="LiveId" clId="{C34B1AE7-ADC7-493B-9C27-8DBF5603B68C}" dt="2025-06-16T23:01:36.933" v="18623" actId="1076"/>
          <ac:picMkLst>
            <pc:docMk/>
            <pc:sldMk cId="3582872759" sldId="393"/>
            <ac:picMk id="136" creationId="{0E71007B-B346-0609-589C-0BCE5018E783}"/>
          </ac:picMkLst>
        </pc:picChg>
        <pc:picChg chg="add mod">
          <ac:chgData name="Gil Keidar" userId="39bab330baa1541e" providerId="LiveId" clId="{C34B1AE7-ADC7-493B-9C27-8DBF5603B68C}" dt="2025-06-16T23:01:45.648" v="18625" actId="1076"/>
          <ac:picMkLst>
            <pc:docMk/>
            <pc:sldMk cId="3582872759" sldId="393"/>
            <ac:picMk id="137" creationId="{520B21CB-B190-E0A2-2175-B0C8F002515F}"/>
          </ac:picMkLst>
        </pc:picChg>
        <pc:cxnChg chg="add mod">
          <ac:chgData name="Gil Keidar" userId="39bab330baa1541e" providerId="LiveId" clId="{C34B1AE7-ADC7-493B-9C27-8DBF5603B68C}" dt="2025-07-13T19:56:18.352" v="24506" actId="1076"/>
          <ac:cxnSpMkLst>
            <pc:docMk/>
            <pc:sldMk cId="3582872759" sldId="393"/>
            <ac:cxnSpMk id="3" creationId="{99C9329F-BB15-C049-BA02-8A45609EFF4F}"/>
          </ac:cxnSpMkLst>
        </pc:cxnChg>
        <pc:cxnChg chg="add del mod">
          <ac:chgData name="Gil Keidar" userId="39bab330baa1541e" providerId="LiveId" clId="{C34B1AE7-ADC7-493B-9C27-8DBF5603B68C}" dt="2025-07-13T19:58:08.862" v="24533" actId="478"/>
          <ac:cxnSpMkLst>
            <pc:docMk/>
            <pc:sldMk cId="3582872759" sldId="393"/>
            <ac:cxnSpMk id="7" creationId="{F9ABAA6A-AA51-F37D-50C5-1F29F1CC8F90}"/>
          </ac:cxnSpMkLst>
        </pc:cxnChg>
        <pc:cxnChg chg="mod">
          <ac:chgData name="Gil Keidar" userId="39bab330baa1541e" providerId="LiveId" clId="{C34B1AE7-ADC7-493B-9C27-8DBF5603B68C}" dt="2025-06-16T22:58:25.483" v="18544" actId="1076"/>
          <ac:cxnSpMkLst>
            <pc:docMk/>
            <pc:sldMk cId="3582872759" sldId="393"/>
            <ac:cxnSpMk id="10" creationId="{6662B850-ECF2-044F-82E1-AD62E6C2C67E}"/>
          </ac:cxnSpMkLst>
        </pc:cxnChg>
        <pc:cxnChg chg="mod">
          <ac:chgData name="Gil Keidar" userId="39bab330baa1541e" providerId="LiveId" clId="{C34B1AE7-ADC7-493B-9C27-8DBF5603B68C}" dt="2025-06-16T22:58:27.498" v="18545" actId="1076"/>
          <ac:cxnSpMkLst>
            <pc:docMk/>
            <pc:sldMk cId="3582872759" sldId="393"/>
            <ac:cxnSpMk id="11" creationId="{AFAE0281-D317-7440-B783-E719695AF41F}"/>
          </ac:cxnSpMkLst>
        </pc:cxnChg>
        <pc:cxnChg chg="mod">
          <ac:chgData name="Gil Keidar" userId="39bab330baa1541e" providerId="LiveId" clId="{C34B1AE7-ADC7-493B-9C27-8DBF5603B68C}" dt="2025-07-13T19:54:52.705" v="24483"/>
          <ac:cxnSpMkLst>
            <pc:docMk/>
            <pc:sldMk cId="3582872759" sldId="393"/>
            <ac:cxnSpMk id="14" creationId="{3AE240D2-3CC5-E06A-519A-3B01B3EC6915}"/>
          </ac:cxnSpMkLst>
        </pc:cxnChg>
        <pc:cxnChg chg="mod">
          <ac:chgData name="Gil Keidar" userId="39bab330baa1541e" providerId="LiveId" clId="{C34B1AE7-ADC7-493B-9C27-8DBF5603B68C}" dt="2025-06-16T22:52:55.338" v="18400"/>
          <ac:cxnSpMkLst>
            <pc:docMk/>
            <pc:sldMk cId="3582872759" sldId="393"/>
            <ac:cxnSpMk id="19" creationId="{EED70D72-B727-8A96-4A0E-5EBBF91E81D3}"/>
          </ac:cxnSpMkLst>
        </pc:cxnChg>
        <pc:cxnChg chg="mod">
          <ac:chgData name="Gil Keidar" userId="39bab330baa1541e" providerId="LiveId" clId="{C34B1AE7-ADC7-493B-9C27-8DBF5603B68C}" dt="2025-07-13T19:55:39.424" v="24492"/>
          <ac:cxnSpMkLst>
            <pc:docMk/>
            <pc:sldMk cId="3582872759" sldId="393"/>
            <ac:cxnSpMk id="20" creationId="{D850499D-5DDC-712C-A266-76B4A22E52E3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23" creationId="{E12F5534-B659-2BA4-E272-B905B6206DB0}"/>
          </ac:cxnSpMkLst>
        </pc:cxnChg>
        <pc:cxnChg chg="add mod">
          <ac:chgData name="Gil Keidar" userId="39bab330baa1541e" providerId="LiveId" clId="{C34B1AE7-ADC7-493B-9C27-8DBF5603B68C}" dt="2025-07-13T19:57:14.056" v="24519" actId="1076"/>
          <ac:cxnSpMkLst>
            <pc:docMk/>
            <pc:sldMk cId="3582872759" sldId="393"/>
            <ac:cxnSpMk id="32" creationId="{08DCA976-7E8C-FF4F-8C12-66445E909A0F}"/>
          </ac:cxnSpMkLst>
        </pc:cxnChg>
        <pc:cxnChg chg="mod">
          <ac:chgData name="Gil Keidar" userId="39bab330baa1541e" providerId="LiveId" clId="{C34B1AE7-ADC7-493B-9C27-8DBF5603B68C}" dt="2025-07-13T19:57:17.795" v="24520"/>
          <ac:cxnSpMkLst>
            <pc:docMk/>
            <pc:sldMk cId="3582872759" sldId="393"/>
            <ac:cxnSpMk id="45" creationId="{8C4E5BC8-8E7F-E7CB-E5E0-75A0C5C51923}"/>
          </ac:cxnSpMkLst>
        </pc:cxnChg>
        <pc:cxnChg chg="add mod">
          <ac:chgData name="Gil Keidar" userId="39bab330baa1541e" providerId="LiveId" clId="{C34B1AE7-ADC7-493B-9C27-8DBF5603B68C}" dt="2025-07-13T19:57:33.854" v="24530" actId="14100"/>
          <ac:cxnSpMkLst>
            <pc:docMk/>
            <pc:sldMk cId="3582872759" sldId="393"/>
            <ac:cxnSpMk id="46" creationId="{444EC60D-7944-A84A-2229-1137F3406DD3}"/>
          </ac:cxnSpMkLst>
        </pc:cxnChg>
        <pc:cxnChg chg="mod">
          <ac:chgData name="Gil Keidar" userId="39bab330baa1541e" providerId="LiveId" clId="{C34B1AE7-ADC7-493B-9C27-8DBF5603B68C}" dt="2025-06-16T22:54:57.927" v="18466"/>
          <ac:cxnSpMkLst>
            <pc:docMk/>
            <pc:sldMk cId="3582872759" sldId="393"/>
            <ac:cxnSpMk id="56" creationId="{BE1A3B6D-4D9F-B7A3-2958-6641CB9F1C2A}"/>
          </ac:cxnSpMkLst>
        </pc:cxnChg>
        <pc:cxnChg chg="mod">
          <ac:chgData name="Gil Keidar" userId="39bab330baa1541e" providerId="LiveId" clId="{C34B1AE7-ADC7-493B-9C27-8DBF5603B68C}" dt="2025-06-16T22:55:06.787" v="18472"/>
          <ac:cxnSpMkLst>
            <pc:docMk/>
            <pc:sldMk cId="3582872759" sldId="393"/>
            <ac:cxnSpMk id="60" creationId="{2511D3F2-CBD3-9E44-037B-517718723FF3}"/>
          </ac:cxnSpMkLst>
        </pc:cxnChg>
        <pc:cxnChg chg="mod">
          <ac:chgData name="Gil Keidar" userId="39bab330baa1541e" providerId="LiveId" clId="{C34B1AE7-ADC7-493B-9C27-8DBF5603B68C}" dt="2025-06-16T22:55:19.742" v="18478"/>
          <ac:cxnSpMkLst>
            <pc:docMk/>
            <pc:sldMk cId="3582872759" sldId="393"/>
            <ac:cxnSpMk id="64" creationId="{67974177-8A40-959E-3AE8-BB0B2FDEBD41}"/>
          </ac:cxnSpMkLst>
        </pc:cxnChg>
        <pc:cxnChg chg="mod">
          <ac:chgData name="Gil Keidar" userId="39bab330baa1541e" providerId="LiveId" clId="{C34B1AE7-ADC7-493B-9C27-8DBF5603B68C}" dt="2025-06-16T22:55:29.783" v="18486"/>
          <ac:cxnSpMkLst>
            <pc:docMk/>
            <pc:sldMk cId="3582872759" sldId="393"/>
            <ac:cxnSpMk id="68" creationId="{CA11F6D1-BF5A-CC97-4F6D-C313814AE98F}"/>
          </ac:cxnSpMkLst>
        </pc:cxnChg>
        <pc:cxnChg chg="mod">
          <ac:chgData name="Gil Keidar" userId="39bab330baa1541e" providerId="LiveId" clId="{C34B1AE7-ADC7-493B-9C27-8DBF5603B68C}" dt="2025-06-16T22:56:39.489" v="18503"/>
          <ac:cxnSpMkLst>
            <pc:docMk/>
            <pc:sldMk cId="3582872759" sldId="393"/>
            <ac:cxnSpMk id="72" creationId="{5373ACC4-4717-ED2C-9C47-FA802AA1CAB4}"/>
          </ac:cxnSpMkLst>
        </pc:cxnChg>
        <pc:cxnChg chg="mod">
          <ac:chgData name="Gil Keidar" userId="39bab330baa1541e" providerId="LiveId" clId="{C34B1AE7-ADC7-493B-9C27-8DBF5603B68C}" dt="2025-06-16T22:56:50.517" v="18515"/>
          <ac:cxnSpMkLst>
            <pc:docMk/>
            <pc:sldMk cId="3582872759" sldId="393"/>
            <ac:cxnSpMk id="76" creationId="{2E1FD70B-415D-71A5-9512-319CC302C284}"/>
          </ac:cxnSpMkLst>
        </pc:cxnChg>
        <pc:cxnChg chg="add mod">
          <ac:chgData name="Gil Keidar" userId="39bab330baa1541e" providerId="LiveId" clId="{C34B1AE7-ADC7-493B-9C27-8DBF5603B68C}" dt="2025-06-16T23:00:42.453" v="18587" actId="14100"/>
          <ac:cxnSpMkLst>
            <pc:docMk/>
            <pc:sldMk cId="3582872759" sldId="393"/>
            <ac:cxnSpMk id="103" creationId="{1C94F09B-A3AE-BFAE-0C31-8B91D8F2B905}"/>
          </ac:cxnSpMkLst>
        </pc:cxnChg>
        <pc:cxnChg chg="add mod">
          <ac:chgData name="Gil Keidar" userId="39bab330baa1541e" providerId="LiveId" clId="{C34B1AE7-ADC7-493B-9C27-8DBF5603B68C}" dt="2025-06-16T23:00:47.031" v="18590" actId="14100"/>
          <ac:cxnSpMkLst>
            <pc:docMk/>
            <pc:sldMk cId="3582872759" sldId="393"/>
            <ac:cxnSpMk id="106" creationId="{462CEC27-1225-7622-9543-1A4836E3F1DD}"/>
          </ac:cxnSpMkLst>
        </pc:cxnChg>
        <pc:cxnChg chg="add mod">
          <ac:chgData name="Gil Keidar" userId="39bab330baa1541e" providerId="LiveId" clId="{C34B1AE7-ADC7-493B-9C27-8DBF5603B68C}" dt="2025-06-16T23:00:53.181" v="18593" actId="14100"/>
          <ac:cxnSpMkLst>
            <pc:docMk/>
            <pc:sldMk cId="3582872759" sldId="393"/>
            <ac:cxnSpMk id="109" creationId="{864B984E-C5A5-6E23-83AC-5DD254A1C895}"/>
          </ac:cxnSpMkLst>
        </pc:cxnChg>
        <pc:cxnChg chg="add mod">
          <ac:chgData name="Gil Keidar" userId="39bab330baa1541e" providerId="LiveId" clId="{C34B1AE7-ADC7-493B-9C27-8DBF5603B68C}" dt="2025-06-16T23:00:59.421" v="18597" actId="14100"/>
          <ac:cxnSpMkLst>
            <pc:docMk/>
            <pc:sldMk cId="3582872759" sldId="393"/>
            <ac:cxnSpMk id="113" creationId="{76D1C302-F4EE-37C5-05A0-4CF1989E2187}"/>
          </ac:cxnSpMkLst>
        </pc:cxnChg>
        <pc:cxnChg chg="add mod">
          <ac:chgData name="Gil Keidar" userId="39bab330baa1541e" providerId="LiveId" clId="{C34B1AE7-ADC7-493B-9C27-8DBF5603B68C}" dt="2025-06-16T23:02:38.969" v="18640" actId="14100"/>
          <ac:cxnSpMkLst>
            <pc:docMk/>
            <pc:sldMk cId="3582872759" sldId="393"/>
            <ac:cxnSpMk id="116" creationId="{A7F070C1-D4B5-D46C-8C2D-A3BB49928879}"/>
          </ac:cxnSpMkLst>
        </pc:cxnChg>
        <pc:cxnChg chg="add mod">
          <ac:chgData name="Gil Keidar" userId="39bab330baa1541e" providerId="LiveId" clId="{C34B1AE7-ADC7-493B-9C27-8DBF5603B68C}" dt="2025-06-16T23:04:25.580" v="18683" actId="1076"/>
          <ac:cxnSpMkLst>
            <pc:docMk/>
            <pc:sldMk cId="3582872759" sldId="393"/>
            <ac:cxnSpMk id="140" creationId="{B1ABAF33-7F17-A2E5-EA58-687814E5141C}"/>
          </ac:cxnSpMkLst>
        </pc:cxnChg>
        <pc:cxnChg chg="add mod">
          <ac:chgData name="Gil Keidar" userId="39bab330baa1541e" providerId="LiveId" clId="{C34B1AE7-ADC7-493B-9C27-8DBF5603B68C}" dt="2025-06-16T23:04:13.600" v="18680" actId="1037"/>
          <ac:cxnSpMkLst>
            <pc:docMk/>
            <pc:sldMk cId="3582872759" sldId="393"/>
            <ac:cxnSpMk id="141" creationId="{5335E7CD-0217-01F8-6A5C-971A0FDA4258}"/>
          </ac:cxnSpMkLst>
        </pc:cxnChg>
        <pc:cxnChg chg="add mod">
          <ac:chgData name="Gil Keidar" userId="39bab330baa1541e" providerId="LiveId" clId="{C34B1AE7-ADC7-493B-9C27-8DBF5603B68C}" dt="2025-06-16T23:03:09.029" v="18652" actId="14100"/>
          <ac:cxnSpMkLst>
            <pc:docMk/>
            <pc:sldMk cId="3582872759" sldId="393"/>
            <ac:cxnSpMk id="142" creationId="{10F5C1B6-667A-F305-623A-74D58D74B63B}"/>
          </ac:cxnSpMkLst>
        </pc:cxnChg>
        <pc:cxnChg chg="add mod">
          <ac:chgData name="Gil Keidar" userId="39bab330baa1541e" providerId="LiveId" clId="{C34B1AE7-ADC7-493B-9C27-8DBF5603B68C}" dt="2025-06-16T23:03:16.494" v="18654" actId="14100"/>
          <ac:cxnSpMkLst>
            <pc:docMk/>
            <pc:sldMk cId="3582872759" sldId="393"/>
            <ac:cxnSpMk id="143" creationId="{16518F7D-26A5-6B73-BACA-02B237184E4A}"/>
          </ac:cxnSpMkLst>
        </pc:cxnChg>
        <pc:cxnChg chg="add mod">
          <ac:chgData name="Gil Keidar" userId="39bab330baa1541e" providerId="LiveId" clId="{C34B1AE7-ADC7-493B-9C27-8DBF5603B68C}" dt="2025-06-16T23:04:39.954" v="18702" actId="1037"/>
          <ac:cxnSpMkLst>
            <pc:docMk/>
            <pc:sldMk cId="3582872759" sldId="393"/>
            <ac:cxnSpMk id="153" creationId="{90A6F715-B942-BA02-5383-DBBBFD5E8FD6}"/>
          </ac:cxnSpMkLst>
        </pc:cxnChg>
        <pc:cxnChg chg="add mod">
          <ac:chgData name="Gil Keidar" userId="39bab330baa1541e" providerId="LiveId" clId="{C34B1AE7-ADC7-493B-9C27-8DBF5603B68C}" dt="2025-06-16T23:05:07.104" v="18742" actId="20577"/>
          <ac:cxnSpMkLst>
            <pc:docMk/>
            <pc:sldMk cId="3582872759" sldId="393"/>
            <ac:cxnSpMk id="156" creationId="{2E0E5C11-F944-17CB-4057-FB591A802377}"/>
          </ac:cxnSpMkLst>
        </pc:cxnChg>
      </pc:sldChg>
      <pc:sldChg chg="addSp modSp new mod">
        <pc:chgData name="Gil Keidar" userId="39bab330baa1541e" providerId="LiveId" clId="{C34B1AE7-ADC7-493B-9C27-8DBF5603B68C}" dt="2025-06-30T02:35:56.883" v="19472" actId="20577"/>
        <pc:sldMkLst>
          <pc:docMk/>
          <pc:sldMk cId="3614693663" sldId="394"/>
        </pc:sldMkLst>
        <pc:spChg chg="mod">
          <ac:chgData name="Gil Keidar" userId="39bab330baa1541e" providerId="LiveId" clId="{C34B1AE7-ADC7-493B-9C27-8DBF5603B68C}" dt="2025-06-30T02:33:09.241" v="19265" actId="20577"/>
          <ac:spMkLst>
            <pc:docMk/>
            <pc:sldMk cId="3614693663" sldId="394"/>
            <ac:spMk id="2" creationId="{2C979DB8-E736-6214-2BC1-8801F3582C76}"/>
          </ac:spMkLst>
        </pc:spChg>
        <pc:spChg chg="add mod">
          <ac:chgData name="Gil Keidar" userId="39bab330baa1541e" providerId="LiveId" clId="{C34B1AE7-ADC7-493B-9C27-8DBF5603B68C}" dt="2025-06-30T02:34:26.279" v="19361" actId="20577"/>
          <ac:spMkLst>
            <pc:docMk/>
            <pc:sldMk cId="3614693663" sldId="394"/>
            <ac:spMk id="3" creationId="{288A375C-3FED-3A20-F565-74CD67118BCF}"/>
          </ac:spMkLst>
        </pc:spChg>
        <pc:spChg chg="add mod">
          <ac:chgData name="Gil Keidar" userId="39bab330baa1541e" providerId="LiveId" clId="{C34B1AE7-ADC7-493B-9C27-8DBF5603B68C}" dt="2025-06-30T02:34:14.292" v="19355" actId="20577"/>
          <ac:spMkLst>
            <pc:docMk/>
            <pc:sldMk cId="3614693663" sldId="394"/>
            <ac:spMk id="4" creationId="{32DC0E6F-9838-EA5A-5E7E-5F9A8B93769C}"/>
          </ac:spMkLst>
        </pc:spChg>
        <pc:spChg chg="add mod">
          <ac:chgData name="Gil Keidar" userId="39bab330baa1541e" providerId="LiveId" clId="{C34B1AE7-ADC7-493B-9C27-8DBF5603B68C}" dt="2025-06-30T02:35:33.255" v="19423" actId="20577"/>
          <ac:spMkLst>
            <pc:docMk/>
            <pc:sldMk cId="3614693663" sldId="394"/>
            <ac:spMk id="5" creationId="{2CE290FA-31FA-F5C8-E814-694EB87E5F1F}"/>
          </ac:spMkLst>
        </pc:spChg>
        <pc:spChg chg="add mod">
          <ac:chgData name="Gil Keidar" userId="39bab330baa1541e" providerId="LiveId" clId="{C34B1AE7-ADC7-493B-9C27-8DBF5603B68C}" dt="2025-06-30T02:35:43.510" v="19427" actId="1076"/>
          <ac:spMkLst>
            <pc:docMk/>
            <pc:sldMk cId="3614693663" sldId="394"/>
            <ac:spMk id="6" creationId="{0E66D40F-7878-EFDC-B6C6-2E5AAB80C821}"/>
          </ac:spMkLst>
        </pc:spChg>
        <pc:spChg chg="add mod">
          <ac:chgData name="Gil Keidar" userId="39bab330baa1541e" providerId="LiveId" clId="{C34B1AE7-ADC7-493B-9C27-8DBF5603B68C}" dt="2025-06-30T02:35:56.883" v="19472" actId="20577"/>
          <ac:spMkLst>
            <pc:docMk/>
            <pc:sldMk cId="3614693663" sldId="394"/>
            <ac:spMk id="7" creationId="{466E99E0-2B3D-6BC4-26C9-D0AE10380DDA}"/>
          </ac:spMkLst>
        </pc:spChg>
      </pc:sldChg>
      <pc:sldChg chg="delSp modSp add mod ord">
        <pc:chgData name="Gil Keidar" userId="39bab330baa1541e" providerId="LiveId" clId="{C34B1AE7-ADC7-493B-9C27-8DBF5603B68C}" dt="2025-07-13T04:51:10.616" v="20460" actId="20577"/>
        <pc:sldMkLst>
          <pc:docMk/>
          <pc:sldMk cId="2243996937" sldId="395"/>
        </pc:sldMkLst>
        <pc:spChg chg="mod">
          <ac:chgData name="Gil Keidar" userId="39bab330baa1541e" providerId="LiveId" clId="{C34B1AE7-ADC7-493B-9C27-8DBF5603B68C}" dt="2025-07-13T04:46:14.024" v="20163" actId="20577"/>
          <ac:spMkLst>
            <pc:docMk/>
            <pc:sldMk cId="2243996937" sldId="395"/>
            <ac:spMk id="4" creationId="{E58A771D-F471-9F63-C33E-DAE4F058AD6F}"/>
          </ac:spMkLst>
        </pc:spChg>
        <pc:spChg chg="mod">
          <ac:chgData name="Gil Keidar" userId="39bab330baa1541e" providerId="LiveId" clId="{C34B1AE7-ADC7-493B-9C27-8DBF5603B68C}" dt="2025-07-13T04:48:23.588" v="20410" actId="20577"/>
          <ac:spMkLst>
            <pc:docMk/>
            <pc:sldMk cId="2243996937" sldId="395"/>
            <ac:spMk id="6" creationId="{EF91A32F-75DD-06DA-7BFF-19B60B9E6991}"/>
          </ac:spMkLst>
        </pc:spChg>
        <pc:spChg chg="mod">
          <ac:chgData name="Gil Keidar" userId="39bab330baa1541e" providerId="LiveId" clId="{C34B1AE7-ADC7-493B-9C27-8DBF5603B68C}" dt="2025-07-13T04:48:12.281" v="20402" actId="20577"/>
          <ac:spMkLst>
            <pc:docMk/>
            <pc:sldMk cId="2243996937" sldId="395"/>
            <ac:spMk id="7" creationId="{EC55319C-9B8C-F466-3454-912C255CDF76}"/>
          </ac:spMkLst>
        </pc:spChg>
        <pc:spChg chg="mod">
          <ac:chgData name="Gil Keidar" userId="39bab330baa1541e" providerId="LiveId" clId="{C34B1AE7-ADC7-493B-9C27-8DBF5603B68C}" dt="2025-07-13T04:45:55.733" v="20155" actId="20577"/>
          <ac:spMkLst>
            <pc:docMk/>
            <pc:sldMk cId="2243996937" sldId="395"/>
            <ac:spMk id="13" creationId="{B8FEEF34-838E-B29E-8FC5-50DAE2B91897}"/>
          </ac:spMkLst>
        </pc:spChg>
        <pc:graphicFrameChg chg="mod modGraphic">
          <ac:chgData name="Gil Keidar" userId="39bab330baa1541e" providerId="LiveId" clId="{C34B1AE7-ADC7-493B-9C27-8DBF5603B68C}" dt="2025-07-13T04:51:10.616" v="20460" actId="20577"/>
          <ac:graphicFrameMkLst>
            <pc:docMk/>
            <pc:sldMk cId="2243996937" sldId="395"/>
            <ac:graphicFrameMk id="3" creationId="{3772D722-32A6-D50F-A11B-FF2A90587F78}"/>
          </ac:graphicFrameMkLst>
        </pc:graphicFrameChg>
        <pc:graphicFrameChg chg="modGraphic">
          <ac:chgData name="Gil Keidar" userId="39bab330baa1541e" providerId="LiveId" clId="{C34B1AE7-ADC7-493B-9C27-8DBF5603B68C}" dt="2025-07-13T04:47:55.534" v="20385" actId="2165"/>
          <ac:graphicFrameMkLst>
            <pc:docMk/>
            <pc:sldMk cId="2243996937" sldId="395"/>
            <ac:graphicFrameMk id="5" creationId="{6400E323-44B1-DE56-4403-D030F30F48CB}"/>
          </ac:graphicFrameMkLst>
        </pc:graphicFrameChg>
        <pc:graphicFrameChg chg="del">
          <ac:chgData name="Gil Keidar" userId="39bab330baa1541e" providerId="LiveId" clId="{C34B1AE7-ADC7-493B-9C27-8DBF5603B68C}" dt="2025-07-13T04:48:18.185" v="20403" actId="478"/>
          <ac:graphicFrameMkLst>
            <pc:docMk/>
            <pc:sldMk cId="2243996937" sldId="395"/>
            <ac:graphicFrameMk id="8" creationId="{15C6A7A1-969C-7C69-4BC7-1964B59D8C43}"/>
          </ac:graphicFrameMkLst>
        </pc:graphicFrameChg>
      </pc:sldChg>
      <pc:sldChg chg="modSp add mod">
        <pc:chgData name="Gil Keidar" userId="39bab330baa1541e" providerId="LiveId" clId="{C34B1AE7-ADC7-493B-9C27-8DBF5603B68C}" dt="2025-07-13T04:52:49.134" v="20681" actId="20577"/>
        <pc:sldMkLst>
          <pc:docMk/>
          <pc:sldMk cId="293732186" sldId="396"/>
        </pc:sldMkLst>
        <pc:spChg chg="mod">
          <ac:chgData name="Gil Keidar" userId="39bab330baa1541e" providerId="LiveId" clId="{C34B1AE7-ADC7-493B-9C27-8DBF5603B68C}" dt="2025-07-13T04:51:23.202" v="20468" actId="20577"/>
          <ac:spMkLst>
            <pc:docMk/>
            <pc:sldMk cId="293732186" sldId="396"/>
            <ac:spMk id="4" creationId="{75DAA6B7-DF62-0B04-86DB-DFE7F58D6B77}"/>
          </ac:spMkLst>
        </pc:spChg>
        <pc:spChg chg="mod">
          <ac:chgData name="Gil Keidar" userId="39bab330baa1541e" providerId="LiveId" clId="{C34B1AE7-ADC7-493B-9C27-8DBF5603B68C}" dt="2025-07-13T04:51:39.100" v="20496" actId="20577"/>
          <ac:spMkLst>
            <pc:docMk/>
            <pc:sldMk cId="293732186" sldId="396"/>
            <ac:spMk id="6" creationId="{B050D677-160E-B531-5F75-33143192D450}"/>
          </ac:spMkLst>
        </pc:spChg>
        <pc:spChg chg="mod">
          <ac:chgData name="Gil Keidar" userId="39bab330baa1541e" providerId="LiveId" clId="{C34B1AE7-ADC7-493B-9C27-8DBF5603B68C}" dt="2025-07-13T04:51:33.939" v="20485" actId="20577"/>
          <ac:spMkLst>
            <pc:docMk/>
            <pc:sldMk cId="293732186" sldId="396"/>
            <ac:spMk id="7" creationId="{EE769354-458B-2172-18DC-36341E65606D}"/>
          </ac:spMkLst>
        </pc:spChg>
        <pc:spChg chg="mod">
          <ac:chgData name="Gil Keidar" userId="39bab330baa1541e" providerId="LiveId" clId="{C34B1AE7-ADC7-493B-9C27-8DBF5603B68C}" dt="2025-07-13T04:51:21.437" v="20466" actId="20577"/>
          <ac:spMkLst>
            <pc:docMk/>
            <pc:sldMk cId="293732186" sldId="396"/>
            <ac:spMk id="13" creationId="{35C3FEED-B206-F005-627C-CA50A3F427D4}"/>
          </ac:spMkLst>
        </pc:spChg>
        <pc:graphicFrameChg chg="modGraphic">
          <ac:chgData name="Gil Keidar" userId="39bab330baa1541e" providerId="LiveId" clId="{C34B1AE7-ADC7-493B-9C27-8DBF5603B68C}" dt="2025-07-13T04:52:49.134" v="20681" actId="20577"/>
          <ac:graphicFrameMkLst>
            <pc:docMk/>
            <pc:sldMk cId="293732186" sldId="396"/>
            <ac:graphicFrameMk id="3" creationId="{B2F53A48-8C99-235C-9252-281928442DB9}"/>
          </ac:graphicFrameMkLst>
        </pc:graphicFrameChg>
        <pc:graphicFrameChg chg="modGraphic">
          <ac:chgData name="Gil Keidar" userId="39bab330baa1541e" providerId="LiveId" clId="{C34B1AE7-ADC7-493B-9C27-8DBF5603B68C}" dt="2025-07-13T04:52:42.139" v="20676" actId="2165"/>
          <ac:graphicFrameMkLst>
            <pc:docMk/>
            <pc:sldMk cId="293732186" sldId="396"/>
            <ac:graphicFrameMk id="5" creationId="{A1FE19AE-1AFE-8892-A73D-F4E03934A7FE}"/>
          </ac:graphicFrameMkLst>
        </pc:graphicFrameChg>
      </pc:sldChg>
      <pc:sldChg chg="modSp add mod">
        <pc:chgData name="Gil Keidar" userId="39bab330baa1541e" providerId="LiveId" clId="{C34B1AE7-ADC7-493B-9C27-8DBF5603B68C}" dt="2025-07-13T04:59:36.562" v="21792" actId="20577"/>
        <pc:sldMkLst>
          <pc:docMk/>
          <pc:sldMk cId="243314562" sldId="397"/>
        </pc:sldMkLst>
        <pc:spChg chg="mod">
          <ac:chgData name="Gil Keidar" userId="39bab330baa1541e" providerId="LiveId" clId="{C34B1AE7-ADC7-493B-9C27-8DBF5603B68C}" dt="2025-07-13T04:53:01.695" v="20693" actId="20577"/>
          <ac:spMkLst>
            <pc:docMk/>
            <pc:sldMk cId="243314562" sldId="397"/>
            <ac:spMk id="4" creationId="{B4DC4DFC-C86E-0BEC-AFD7-75FAF187D55D}"/>
          </ac:spMkLst>
        </pc:spChg>
        <pc:spChg chg="mod">
          <ac:chgData name="Gil Keidar" userId="39bab330baa1541e" providerId="LiveId" clId="{C34B1AE7-ADC7-493B-9C27-8DBF5603B68C}" dt="2025-07-13T04:59:17.953" v="21779" actId="1076"/>
          <ac:spMkLst>
            <pc:docMk/>
            <pc:sldMk cId="243314562" sldId="397"/>
            <ac:spMk id="6" creationId="{7D622C29-7235-DD28-BD1F-10BC027AA9FD}"/>
          </ac:spMkLst>
        </pc:spChg>
        <pc:spChg chg="mod">
          <ac:chgData name="Gil Keidar" userId="39bab330baa1541e" providerId="LiveId" clId="{C34B1AE7-ADC7-493B-9C27-8DBF5603B68C}" dt="2025-07-13T04:59:14.048" v="21778" actId="1076"/>
          <ac:spMkLst>
            <pc:docMk/>
            <pc:sldMk cId="243314562" sldId="397"/>
            <ac:spMk id="7" creationId="{4DBECC07-4EB8-DA08-DFFD-15411969A1D9}"/>
          </ac:spMkLst>
        </pc:spChg>
        <pc:spChg chg="mod">
          <ac:chgData name="Gil Keidar" userId="39bab330baa1541e" providerId="LiveId" clId="{C34B1AE7-ADC7-493B-9C27-8DBF5603B68C}" dt="2025-07-13T04:52:58.380" v="20690" actId="20577"/>
          <ac:spMkLst>
            <pc:docMk/>
            <pc:sldMk cId="243314562" sldId="397"/>
            <ac:spMk id="13" creationId="{F56C4FE5-2344-E136-C7F8-D19E872F1E94}"/>
          </ac:spMkLst>
        </pc:spChg>
        <pc:graphicFrameChg chg="modGraphic">
          <ac:chgData name="Gil Keidar" userId="39bab330baa1541e" providerId="LiveId" clId="{C34B1AE7-ADC7-493B-9C27-8DBF5603B68C}" dt="2025-07-13T04:59:36.562" v="21792" actId="20577"/>
          <ac:graphicFrameMkLst>
            <pc:docMk/>
            <pc:sldMk cId="243314562" sldId="397"/>
            <ac:graphicFrameMk id="3" creationId="{78B3169C-758F-F593-CAAC-0F0AAEFEDFA8}"/>
          </ac:graphicFrameMkLst>
        </pc:graphicFrameChg>
        <pc:graphicFrameChg chg="mod modGraphic">
          <ac:chgData name="Gil Keidar" userId="39bab330baa1541e" providerId="LiveId" clId="{C34B1AE7-ADC7-493B-9C27-8DBF5603B68C}" dt="2025-07-13T04:59:09.514" v="21777" actId="1076"/>
          <ac:graphicFrameMkLst>
            <pc:docMk/>
            <pc:sldMk cId="243314562" sldId="397"/>
            <ac:graphicFrameMk id="5" creationId="{D6DEFE0E-372A-DB78-D385-D1FB7BD83083}"/>
          </ac:graphicFrameMkLst>
        </pc:graphicFrameChg>
      </pc:sldChg>
      <pc:sldChg chg="modSp add mod">
        <pc:chgData name="Gil Keidar" userId="39bab330baa1541e" providerId="LiveId" clId="{C34B1AE7-ADC7-493B-9C27-8DBF5603B68C}" dt="2025-07-13T05:02:36.913" v="22338" actId="20577"/>
        <pc:sldMkLst>
          <pc:docMk/>
          <pc:sldMk cId="1787740998" sldId="398"/>
        </pc:sldMkLst>
        <pc:spChg chg="mod">
          <ac:chgData name="Gil Keidar" userId="39bab330baa1541e" providerId="LiveId" clId="{C34B1AE7-ADC7-493B-9C27-8DBF5603B68C}" dt="2025-07-13T05:00:04.107" v="21804" actId="20577"/>
          <ac:spMkLst>
            <pc:docMk/>
            <pc:sldMk cId="1787740998" sldId="398"/>
            <ac:spMk id="4" creationId="{C3703536-D4E9-C0AD-46D5-B02AA850C4DC}"/>
          </ac:spMkLst>
        </pc:spChg>
        <pc:spChg chg="mod">
          <ac:chgData name="Gil Keidar" userId="39bab330baa1541e" providerId="LiveId" clId="{C34B1AE7-ADC7-493B-9C27-8DBF5603B68C}" dt="2025-07-13T05:00:41.429" v="21878" actId="1076"/>
          <ac:spMkLst>
            <pc:docMk/>
            <pc:sldMk cId="1787740998" sldId="398"/>
            <ac:spMk id="6" creationId="{7E5C7FF3-741B-2204-9EAF-5E7C1831DA34}"/>
          </ac:spMkLst>
        </pc:spChg>
        <pc:spChg chg="mod">
          <ac:chgData name="Gil Keidar" userId="39bab330baa1541e" providerId="LiveId" clId="{C34B1AE7-ADC7-493B-9C27-8DBF5603B68C}" dt="2025-07-13T05:00:44.563" v="21879" actId="1076"/>
          <ac:spMkLst>
            <pc:docMk/>
            <pc:sldMk cId="1787740998" sldId="398"/>
            <ac:spMk id="7" creationId="{E59513FE-61DE-15F2-E0CE-6D73B277653C}"/>
          </ac:spMkLst>
        </pc:spChg>
        <pc:spChg chg="mod">
          <ac:chgData name="Gil Keidar" userId="39bab330baa1541e" providerId="LiveId" clId="{C34B1AE7-ADC7-493B-9C27-8DBF5603B68C}" dt="2025-07-13T04:59:57.271" v="21801" actId="20577"/>
          <ac:spMkLst>
            <pc:docMk/>
            <pc:sldMk cId="1787740998" sldId="398"/>
            <ac:spMk id="13" creationId="{9E55CAA9-ADBE-FBED-CA9E-958DB9DDA198}"/>
          </ac:spMkLst>
        </pc:spChg>
        <pc:graphicFrameChg chg="modGraphic">
          <ac:chgData name="Gil Keidar" userId="39bab330baa1541e" providerId="LiveId" clId="{C34B1AE7-ADC7-493B-9C27-8DBF5603B68C}" dt="2025-07-13T05:02:36.913" v="22338" actId="20577"/>
          <ac:graphicFrameMkLst>
            <pc:docMk/>
            <pc:sldMk cId="1787740998" sldId="398"/>
            <ac:graphicFrameMk id="5" creationId="{3588C052-5DC6-D28B-7EB0-E24E11F9CDC2}"/>
          </ac:graphicFrameMkLst>
        </pc:graphicFrameChg>
      </pc:sldChg>
      <pc:sldChg chg="modSp add mod">
        <pc:chgData name="Gil Keidar" userId="39bab330baa1541e" providerId="LiveId" clId="{C34B1AE7-ADC7-493B-9C27-8DBF5603B68C}" dt="2025-07-13T05:12:24.325" v="22545" actId="20577"/>
        <pc:sldMkLst>
          <pc:docMk/>
          <pc:sldMk cId="926979480" sldId="399"/>
        </pc:sldMkLst>
        <pc:spChg chg="mod">
          <ac:chgData name="Gil Keidar" userId="39bab330baa1541e" providerId="LiveId" clId="{C34B1AE7-ADC7-493B-9C27-8DBF5603B68C}" dt="2025-07-13T05:12:01.424" v="22515" actId="20577"/>
          <ac:spMkLst>
            <pc:docMk/>
            <pc:sldMk cId="926979480" sldId="399"/>
            <ac:spMk id="4" creationId="{C461E3B2-C8E9-864E-B3D9-2FCC71308006}"/>
          </ac:spMkLst>
        </pc:spChg>
        <pc:spChg chg="mod">
          <ac:chgData name="Gil Keidar" userId="39bab330baa1541e" providerId="LiveId" clId="{C34B1AE7-ADC7-493B-9C27-8DBF5603B68C}" dt="2025-07-13T05:12:24.325" v="22545" actId="20577"/>
          <ac:spMkLst>
            <pc:docMk/>
            <pc:sldMk cId="926979480" sldId="399"/>
            <ac:spMk id="6" creationId="{4544F394-A413-8D43-965C-5E8D0FFD3FBF}"/>
          </ac:spMkLst>
        </pc:spChg>
        <pc:spChg chg="mod">
          <ac:chgData name="Gil Keidar" userId="39bab330baa1541e" providerId="LiveId" clId="{C34B1AE7-ADC7-493B-9C27-8DBF5603B68C}" dt="2025-07-13T05:11:59.137" v="22513" actId="20577"/>
          <ac:spMkLst>
            <pc:docMk/>
            <pc:sldMk cId="926979480" sldId="399"/>
            <ac:spMk id="13" creationId="{9DB381B1-931B-4516-89CC-862CE3E828B7}"/>
          </ac:spMkLst>
        </pc:spChg>
        <pc:graphicFrameChg chg="modGraphic">
          <ac:chgData name="Gil Keidar" userId="39bab330baa1541e" providerId="LiveId" clId="{C34B1AE7-ADC7-493B-9C27-8DBF5603B68C}" dt="2025-07-13T05:12:07.597" v="22523" actId="20577"/>
          <ac:graphicFrameMkLst>
            <pc:docMk/>
            <pc:sldMk cId="926979480" sldId="399"/>
            <ac:graphicFrameMk id="3" creationId="{D99AD4BD-8E5F-289E-B91F-0CEC234D132F}"/>
          </ac:graphicFrameMkLst>
        </pc:graphicFrameChg>
        <pc:graphicFrameChg chg="modGraphic">
          <ac:chgData name="Gil Keidar" userId="39bab330baa1541e" providerId="LiveId" clId="{C34B1AE7-ADC7-493B-9C27-8DBF5603B68C}" dt="2025-07-13T05:12:20.477" v="22541" actId="20577"/>
          <ac:graphicFrameMkLst>
            <pc:docMk/>
            <pc:sldMk cId="926979480" sldId="399"/>
            <ac:graphicFrameMk id="8" creationId="{28952755-C2F6-2076-1E5D-B6A19EAB0BC1}"/>
          </ac:graphicFrameMkLst>
        </pc:graphicFrameChg>
      </pc:sldChg>
      <pc:sldChg chg="modSp add mod">
        <pc:chgData name="Gil Keidar" userId="39bab330baa1541e" providerId="LiveId" clId="{C34B1AE7-ADC7-493B-9C27-8DBF5603B68C}" dt="2025-07-13T05:14:53.937" v="22890" actId="20577"/>
        <pc:sldMkLst>
          <pc:docMk/>
          <pc:sldMk cId="3343601505" sldId="400"/>
        </pc:sldMkLst>
        <pc:spChg chg="mod">
          <ac:chgData name="Gil Keidar" userId="39bab330baa1541e" providerId="LiveId" clId="{C34B1AE7-ADC7-493B-9C27-8DBF5603B68C}" dt="2025-07-13T05:12:43.568" v="22555" actId="20577"/>
          <ac:spMkLst>
            <pc:docMk/>
            <pc:sldMk cId="3343601505" sldId="400"/>
            <ac:spMk id="4" creationId="{ABDD12CA-91D0-BB27-5BE6-55AB3997A132}"/>
          </ac:spMkLst>
        </pc:spChg>
        <pc:spChg chg="mod">
          <ac:chgData name="Gil Keidar" userId="39bab330baa1541e" providerId="LiveId" clId="{C34B1AE7-ADC7-493B-9C27-8DBF5603B68C}" dt="2025-07-13T05:13:09.219" v="22640" actId="20577"/>
          <ac:spMkLst>
            <pc:docMk/>
            <pc:sldMk cId="3343601505" sldId="400"/>
            <ac:spMk id="6" creationId="{5447BB28-99EA-5726-21BC-6D23E2F95B09}"/>
          </ac:spMkLst>
        </pc:spChg>
        <pc:spChg chg="mod">
          <ac:chgData name="Gil Keidar" userId="39bab330baa1541e" providerId="LiveId" clId="{C34B1AE7-ADC7-493B-9C27-8DBF5603B68C}" dt="2025-07-13T05:13:06.536" v="22637" actId="1037"/>
          <ac:spMkLst>
            <pc:docMk/>
            <pc:sldMk cId="3343601505" sldId="400"/>
            <ac:spMk id="7" creationId="{D746B2C5-420E-61DF-6700-2C88915395AA}"/>
          </ac:spMkLst>
        </pc:spChg>
        <pc:spChg chg="mod">
          <ac:chgData name="Gil Keidar" userId="39bab330baa1541e" providerId="LiveId" clId="{C34B1AE7-ADC7-493B-9C27-8DBF5603B68C}" dt="2025-07-13T05:12:48.041" v="22557" actId="20577"/>
          <ac:spMkLst>
            <pc:docMk/>
            <pc:sldMk cId="3343601505" sldId="400"/>
            <ac:spMk id="13" creationId="{9E88296B-E9B1-10A4-22D9-3D3286586057}"/>
          </ac:spMkLst>
        </pc:spChg>
        <pc:graphicFrameChg chg="modGraphic">
          <ac:chgData name="Gil Keidar" userId="39bab330baa1541e" providerId="LiveId" clId="{C34B1AE7-ADC7-493B-9C27-8DBF5603B68C}" dt="2025-07-13T05:14:53.937" v="22890" actId="20577"/>
          <ac:graphicFrameMkLst>
            <pc:docMk/>
            <pc:sldMk cId="3343601505" sldId="400"/>
            <ac:graphicFrameMk id="3" creationId="{FD4D6F06-8088-1C32-ADFB-A52488FEDA10}"/>
          </ac:graphicFrameMkLst>
        </pc:graphicFrameChg>
        <pc:graphicFrameChg chg="modGraphic">
          <ac:chgData name="Gil Keidar" userId="39bab330baa1541e" providerId="LiveId" clId="{C34B1AE7-ADC7-493B-9C27-8DBF5603B68C}" dt="2025-07-13T05:14:34.583" v="22879" actId="20577"/>
          <ac:graphicFrameMkLst>
            <pc:docMk/>
            <pc:sldMk cId="3343601505" sldId="400"/>
            <ac:graphicFrameMk id="5" creationId="{B2DF9C6D-E18C-FB77-F334-7A3B7C81B964}"/>
          </ac:graphicFrameMkLst>
        </pc:graphicFrameChg>
      </pc:sldChg>
      <pc:sldChg chg="modSp add mod">
        <pc:chgData name="Gil Keidar" userId="39bab330baa1541e" providerId="LiveId" clId="{C34B1AE7-ADC7-493B-9C27-8DBF5603B68C}" dt="2025-07-13T05:15:46.634" v="22931" actId="20577"/>
        <pc:sldMkLst>
          <pc:docMk/>
          <pc:sldMk cId="3183171795" sldId="401"/>
        </pc:sldMkLst>
        <pc:spChg chg="mod">
          <ac:chgData name="Gil Keidar" userId="39bab330baa1541e" providerId="LiveId" clId="{C34B1AE7-ADC7-493B-9C27-8DBF5603B68C}" dt="2025-07-13T05:15:10.323" v="22901" actId="20577"/>
          <ac:spMkLst>
            <pc:docMk/>
            <pc:sldMk cId="3183171795" sldId="401"/>
            <ac:spMk id="4" creationId="{F880A3E9-DD48-B004-C843-2B190F686316}"/>
          </ac:spMkLst>
        </pc:spChg>
        <pc:spChg chg="mod">
          <ac:chgData name="Gil Keidar" userId="39bab330baa1541e" providerId="LiveId" clId="{C34B1AE7-ADC7-493B-9C27-8DBF5603B68C}" dt="2025-07-13T05:15:32.080" v="22923" actId="20577"/>
          <ac:spMkLst>
            <pc:docMk/>
            <pc:sldMk cId="3183171795" sldId="401"/>
            <ac:spMk id="6" creationId="{E363269C-81F2-6FEC-6893-C0FFECB6C248}"/>
          </ac:spMkLst>
        </pc:spChg>
        <pc:spChg chg="mod">
          <ac:chgData name="Gil Keidar" userId="39bab330baa1541e" providerId="LiveId" clId="{C34B1AE7-ADC7-493B-9C27-8DBF5603B68C}" dt="2025-07-13T05:15:08.414" v="22899" actId="20577"/>
          <ac:spMkLst>
            <pc:docMk/>
            <pc:sldMk cId="3183171795" sldId="401"/>
            <ac:spMk id="13" creationId="{9459A99F-A78B-F13F-9CA7-E5786EE8A896}"/>
          </ac:spMkLst>
        </pc:spChg>
        <pc:graphicFrameChg chg="modGraphic">
          <ac:chgData name="Gil Keidar" userId="39bab330baa1541e" providerId="LiveId" clId="{C34B1AE7-ADC7-493B-9C27-8DBF5603B68C}" dt="2025-07-13T05:15:46.634" v="22931" actId="20577"/>
          <ac:graphicFrameMkLst>
            <pc:docMk/>
            <pc:sldMk cId="3183171795" sldId="401"/>
            <ac:graphicFrameMk id="3" creationId="{7E243013-41E5-038F-77CA-EFF4254152EB}"/>
          </ac:graphicFrameMkLst>
        </pc:graphicFrameChg>
        <pc:graphicFrameChg chg="modGraphic">
          <ac:chgData name="Gil Keidar" userId="39bab330baa1541e" providerId="LiveId" clId="{C34B1AE7-ADC7-493B-9C27-8DBF5603B68C}" dt="2025-07-13T05:15:44.053" v="22929" actId="2164"/>
          <ac:graphicFrameMkLst>
            <pc:docMk/>
            <pc:sldMk cId="3183171795" sldId="401"/>
            <ac:graphicFrameMk id="5" creationId="{F627796E-7072-C94F-9097-E55AACCDB33E}"/>
          </ac:graphicFrameMkLst>
        </pc:graphicFrameChg>
        <pc:graphicFrameChg chg="modGraphic">
          <ac:chgData name="Gil Keidar" userId="39bab330baa1541e" providerId="LiveId" clId="{C34B1AE7-ADC7-493B-9C27-8DBF5603B68C}" dt="2025-07-13T05:15:29.281" v="22921" actId="20577"/>
          <ac:graphicFrameMkLst>
            <pc:docMk/>
            <pc:sldMk cId="3183171795" sldId="401"/>
            <ac:graphicFrameMk id="8" creationId="{D5676FAE-B7E2-295F-0CE1-27777E7786BB}"/>
          </ac:graphicFrameMkLst>
        </pc:graphicFrameChg>
      </pc:sldChg>
      <pc:sldChg chg="addSp delSp modSp add mod">
        <pc:chgData name="Gil Keidar" userId="39bab330baa1541e" providerId="LiveId" clId="{C34B1AE7-ADC7-493B-9C27-8DBF5603B68C}" dt="2025-07-13T05:21:42.332" v="23559" actId="20577"/>
        <pc:sldMkLst>
          <pc:docMk/>
          <pc:sldMk cId="342684864" sldId="402"/>
        </pc:sldMkLst>
        <pc:spChg chg="mod">
          <ac:chgData name="Gil Keidar" userId="39bab330baa1541e" providerId="LiveId" clId="{C34B1AE7-ADC7-493B-9C27-8DBF5603B68C}" dt="2025-07-13T05:16:18.931" v="22934" actId="20577"/>
          <ac:spMkLst>
            <pc:docMk/>
            <pc:sldMk cId="342684864" sldId="402"/>
            <ac:spMk id="4" creationId="{0ABE0075-99C1-4508-F26B-472A46398FE6}"/>
          </ac:spMkLst>
        </pc:spChg>
        <pc:spChg chg="mod">
          <ac:chgData name="Gil Keidar" userId="39bab330baa1541e" providerId="LiveId" clId="{C34B1AE7-ADC7-493B-9C27-8DBF5603B68C}" dt="2025-07-13T05:20:58.416" v="23543" actId="1076"/>
          <ac:spMkLst>
            <pc:docMk/>
            <pc:sldMk cId="342684864" sldId="402"/>
            <ac:spMk id="6" creationId="{564E64F4-97E6-9138-0572-EC0BB08C240B}"/>
          </ac:spMkLst>
        </pc:spChg>
        <pc:spChg chg="mod">
          <ac:chgData name="Gil Keidar" userId="39bab330baa1541e" providerId="LiveId" clId="{C34B1AE7-ADC7-493B-9C27-8DBF5603B68C}" dt="2025-07-13T05:20:44.834" v="23539" actId="404"/>
          <ac:spMkLst>
            <pc:docMk/>
            <pc:sldMk cId="342684864" sldId="402"/>
            <ac:spMk id="7" creationId="{71664CB6-8862-CCD6-B787-F000EAD028E1}"/>
          </ac:spMkLst>
        </pc:spChg>
        <pc:spChg chg="mod">
          <ac:chgData name="Gil Keidar" userId="39bab330baa1541e" providerId="LiveId" clId="{C34B1AE7-ADC7-493B-9C27-8DBF5603B68C}" dt="2025-07-13T05:21:42.332" v="23559" actId="20577"/>
          <ac:spMkLst>
            <pc:docMk/>
            <pc:sldMk cId="342684864" sldId="402"/>
            <ac:spMk id="13" creationId="{810329A9-AB57-E092-FB86-B248B76AF665}"/>
          </ac:spMkLst>
        </pc:spChg>
        <pc:graphicFrameChg chg="modGraphic">
          <ac:chgData name="Gil Keidar" userId="39bab330baa1541e" providerId="LiveId" clId="{C34B1AE7-ADC7-493B-9C27-8DBF5603B68C}" dt="2025-07-13T05:21:29.910" v="23550" actId="20577"/>
          <ac:graphicFrameMkLst>
            <pc:docMk/>
            <pc:sldMk cId="342684864" sldId="402"/>
            <ac:graphicFrameMk id="3" creationId="{377250E4-9A8C-15E6-96C1-D2FADD9716F9}"/>
          </ac:graphicFrameMkLst>
        </pc:graphicFrameChg>
        <pc:graphicFrameChg chg="modGraphic">
          <ac:chgData name="Gil Keidar" userId="39bab330baa1541e" providerId="LiveId" clId="{C34B1AE7-ADC7-493B-9C27-8DBF5603B68C}" dt="2025-07-13T05:20:36.746" v="23536" actId="20577"/>
          <ac:graphicFrameMkLst>
            <pc:docMk/>
            <pc:sldMk cId="342684864" sldId="402"/>
            <ac:graphicFrameMk id="5" creationId="{725877E0-DE7C-C2C4-ED12-E885F7DFB478}"/>
          </ac:graphicFrameMkLst>
        </pc:graphicFrameChg>
        <pc:graphicFrameChg chg="del modGraphic">
          <ac:chgData name="Gil Keidar" userId="39bab330baa1541e" providerId="LiveId" clId="{C34B1AE7-ADC7-493B-9C27-8DBF5603B68C}" dt="2025-07-13T05:17:10.749" v="22991" actId="478"/>
          <ac:graphicFrameMkLst>
            <pc:docMk/>
            <pc:sldMk cId="342684864" sldId="402"/>
            <ac:graphicFrameMk id="8" creationId="{7A6A1673-67CC-022F-704C-442585CB3745}"/>
          </ac:graphicFrameMkLst>
        </pc:graphicFrameChg>
        <pc:graphicFrameChg chg="add mod">
          <ac:chgData name="Gil Keidar" userId="39bab330baa1541e" providerId="LiveId" clId="{C34B1AE7-ADC7-493B-9C27-8DBF5603B68C}" dt="2025-07-13T05:20:54.335" v="23542" actId="1076"/>
          <ac:graphicFrameMkLst>
            <pc:docMk/>
            <pc:sldMk cId="342684864" sldId="402"/>
            <ac:graphicFrameMk id="9" creationId="{5CEDC4E4-5D0B-1B22-6C69-7865166A129F}"/>
          </ac:graphicFrameMkLst>
        </pc:graphicFrameChg>
      </pc:sldChg>
      <pc:sldChg chg="modSp add mod">
        <pc:chgData name="Gil Keidar" userId="39bab330baa1541e" providerId="LiveId" clId="{C34B1AE7-ADC7-493B-9C27-8DBF5603B68C}" dt="2025-07-13T05:22:12.114" v="23601" actId="20577"/>
        <pc:sldMkLst>
          <pc:docMk/>
          <pc:sldMk cId="2265366330" sldId="403"/>
        </pc:sldMkLst>
        <pc:spChg chg="mod">
          <ac:chgData name="Gil Keidar" userId="39bab330baa1541e" providerId="LiveId" clId="{C34B1AE7-ADC7-493B-9C27-8DBF5603B68C}" dt="2025-07-13T05:21:46.946" v="23563" actId="20577"/>
          <ac:spMkLst>
            <pc:docMk/>
            <pc:sldMk cId="2265366330" sldId="403"/>
            <ac:spMk id="4" creationId="{2BA27B42-192E-8709-1B23-16001A4B1D6C}"/>
          </ac:spMkLst>
        </pc:spChg>
        <pc:spChg chg="mod">
          <ac:chgData name="Gil Keidar" userId="39bab330baa1541e" providerId="LiveId" clId="{C34B1AE7-ADC7-493B-9C27-8DBF5603B68C}" dt="2025-07-13T05:21:56.468" v="23575" actId="20577"/>
          <ac:spMkLst>
            <pc:docMk/>
            <pc:sldMk cId="2265366330" sldId="403"/>
            <ac:spMk id="6" creationId="{9B7AE9E3-C191-D733-7C96-D33D139E08AB}"/>
          </ac:spMkLst>
        </pc:spChg>
        <pc:spChg chg="mod">
          <ac:chgData name="Gil Keidar" userId="39bab330baa1541e" providerId="LiveId" clId="{C34B1AE7-ADC7-493B-9C27-8DBF5603B68C}" dt="2025-07-13T05:21:45.254" v="23561" actId="20577"/>
          <ac:spMkLst>
            <pc:docMk/>
            <pc:sldMk cId="2265366330" sldId="403"/>
            <ac:spMk id="13" creationId="{0E218DE2-69D0-320C-840E-D6CFAFA386E9}"/>
          </ac:spMkLst>
        </pc:spChg>
        <pc:graphicFrameChg chg="modGraphic">
          <ac:chgData name="Gil Keidar" userId="39bab330baa1541e" providerId="LiveId" clId="{C34B1AE7-ADC7-493B-9C27-8DBF5603B68C}" dt="2025-07-13T05:22:12.114" v="23601" actId="20577"/>
          <ac:graphicFrameMkLst>
            <pc:docMk/>
            <pc:sldMk cId="2265366330" sldId="403"/>
            <ac:graphicFrameMk id="3" creationId="{5B934D8B-233B-342F-0C5D-EA4431C40433}"/>
          </ac:graphicFrameMkLst>
        </pc:graphicFrameChg>
        <pc:graphicFrameChg chg="modGraphic">
          <ac:chgData name="Gil Keidar" userId="39bab330baa1541e" providerId="LiveId" clId="{C34B1AE7-ADC7-493B-9C27-8DBF5603B68C}" dt="2025-07-13T05:22:06.038" v="23597" actId="20577"/>
          <ac:graphicFrameMkLst>
            <pc:docMk/>
            <pc:sldMk cId="2265366330" sldId="403"/>
            <ac:graphicFrameMk id="9" creationId="{BB8526B8-4FBB-79E5-76DA-FDD6EED3B104}"/>
          </ac:graphicFrameMkLst>
        </pc:graphicFrameChg>
      </pc:sldChg>
      <pc:sldChg chg="delSp modSp add mod">
        <pc:chgData name="Gil Keidar" userId="39bab330baa1541e" providerId="LiveId" clId="{C34B1AE7-ADC7-493B-9C27-8DBF5603B68C}" dt="2025-07-13T05:28:25.243" v="24111" actId="20577"/>
        <pc:sldMkLst>
          <pc:docMk/>
          <pc:sldMk cId="3319948535" sldId="404"/>
        </pc:sldMkLst>
        <pc:spChg chg="mod">
          <ac:chgData name="Gil Keidar" userId="39bab330baa1541e" providerId="LiveId" clId="{C34B1AE7-ADC7-493B-9C27-8DBF5603B68C}" dt="2025-07-13T05:23:25.351" v="23670" actId="20577"/>
          <ac:spMkLst>
            <pc:docMk/>
            <pc:sldMk cId="3319948535" sldId="404"/>
            <ac:spMk id="4" creationId="{C2620FAB-D9EF-D16E-9D9C-86029D1E70BE}"/>
          </ac:spMkLst>
        </pc:spChg>
        <pc:spChg chg="mod">
          <ac:chgData name="Gil Keidar" userId="39bab330baa1541e" providerId="LiveId" clId="{C34B1AE7-ADC7-493B-9C27-8DBF5603B68C}" dt="2025-07-13T05:24:22.483" v="23720" actId="1076"/>
          <ac:spMkLst>
            <pc:docMk/>
            <pc:sldMk cId="3319948535" sldId="404"/>
            <ac:spMk id="6" creationId="{439E498B-609C-25E3-9A99-05681A1D0EE1}"/>
          </ac:spMkLst>
        </pc:spChg>
        <pc:spChg chg="mod">
          <ac:chgData name="Gil Keidar" userId="39bab330baa1541e" providerId="LiveId" clId="{C34B1AE7-ADC7-493B-9C27-8DBF5603B68C}" dt="2025-07-13T05:23:53.532" v="23698" actId="20577"/>
          <ac:spMkLst>
            <pc:docMk/>
            <pc:sldMk cId="3319948535" sldId="404"/>
            <ac:spMk id="7" creationId="{2EA5ACB4-7A60-3FD0-A1C9-3AFEEB7F3002}"/>
          </ac:spMkLst>
        </pc:spChg>
        <pc:spChg chg="mod">
          <ac:chgData name="Gil Keidar" userId="39bab330baa1541e" providerId="LiveId" clId="{C34B1AE7-ADC7-493B-9C27-8DBF5603B68C}" dt="2025-07-13T05:23:13.612" v="23664" actId="20577"/>
          <ac:spMkLst>
            <pc:docMk/>
            <pc:sldMk cId="3319948535" sldId="404"/>
            <ac:spMk id="13" creationId="{F3C25C2C-1852-ECEF-6EA6-D1D7CEAA3C56}"/>
          </ac:spMkLst>
        </pc:spChg>
        <pc:graphicFrameChg chg="modGraphic">
          <ac:chgData name="Gil Keidar" userId="39bab330baa1541e" providerId="LiveId" clId="{C34B1AE7-ADC7-493B-9C27-8DBF5603B68C}" dt="2025-07-13T05:28:25.243" v="24111" actId="20577"/>
          <ac:graphicFrameMkLst>
            <pc:docMk/>
            <pc:sldMk cId="3319948535" sldId="404"/>
            <ac:graphicFrameMk id="3" creationId="{B90C8B16-E97C-0BE2-6C84-5382787FE8BE}"/>
          </ac:graphicFrameMkLst>
        </pc:graphicFrameChg>
        <pc:graphicFrameChg chg="modGraphic">
          <ac:chgData name="Gil Keidar" userId="39bab330baa1541e" providerId="LiveId" clId="{C34B1AE7-ADC7-493B-9C27-8DBF5603B68C}" dt="2025-07-13T05:27:23.629" v="24037" actId="20577"/>
          <ac:graphicFrameMkLst>
            <pc:docMk/>
            <pc:sldMk cId="3319948535" sldId="404"/>
            <ac:graphicFrameMk id="5" creationId="{CF6B5C7D-EE6C-76E4-51C0-464FDCE52D4F}"/>
          </ac:graphicFrameMkLst>
        </pc:graphicFrameChg>
        <pc:graphicFrameChg chg="del">
          <ac:chgData name="Gil Keidar" userId="39bab330baa1541e" providerId="LiveId" clId="{C34B1AE7-ADC7-493B-9C27-8DBF5603B68C}" dt="2025-07-13T05:24:29.042" v="23721" actId="478"/>
          <ac:graphicFrameMkLst>
            <pc:docMk/>
            <pc:sldMk cId="3319948535" sldId="404"/>
            <ac:graphicFrameMk id="8" creationId="{408C60FD-9A30-24D1-6315-79D0774F9A3E}"/>
          </ac:graphicFrameMkLst>
        </pc:graphicFrameChg>
      </pc:sldChg>
      <pc:sldChg chg="modSp add mod">
        <pc:chgData name="Gil Keidar" userId="39bab330baa1541e" providerId="LiveId" clId="{C34B1AE7-ADC7-493B-9C27-8DBF5603B68C}" dt="2025-07-13T05:29:32.794" v="24258" actId="20577"/>
        <pc:sldMkLst>
          <pc:docMk/>
          <pc:sldMk cId="4097590319" sldId="405"/>
        </pc:sldMkLst>
        <pc:spChg chg="mod">
          <ac:chgData name="Gil Keidar" userId="39bab330baa1541e" providerId="LiveId" clId="{C34B1AE7-ADC7-493B-9C27-8DBF5603B68C}" dt="2025-07-13T05:27:51.437" v="24066" actId="20577"/>
          <ac:spMkLst>
            <pc:docMk/>
            <pc:sldMk cId="4097590319" sldId="405"/>
            <ac:spMk id="4" creationId="{CE7F5FEF-769C-C3C3-C0A6-5370D3EDDCA5}"/>
          </ac:spMkLst>
        </pc:spChg>
        <pc:spChg chg="mod">
          <ac:chgData name="Gil Keidar" userId="39bab330baa1541e" providerId="LiveId" clId="{C34B1AE7-ADC7-493B-9C27-8DBF5603B68C}" dt="2025-07-13T05:28:18.032" v="24107" actId="20577"/>
          <ac:spMkLst>
            <pc:docMk/>
            <pc:sldMk cId="4097590319" sldId="405"/>
            <ac:spMk id="6" creationId="{FBC03475-04A4-D618-6A14-D02507E63D3C}"/>
          </ac:spMkLst>
        </pc:spChg>
        <pc:spChg chg="mod">
          <ac:chgData name="Gil Keidar" userId="39bab330baa1541e" providerId="LiveId" clId="{C34B1AE7-ADC7-493B-9C27-8DBF5603B68C}" dt="2025-07-13T05:28:08.524" v="24086" actId="20577"/>
          <ac:spMkLst>
            <pc:docMk/>
            <pc:sldMk cId="4097590319" sldId="405"/>
            <ac:spMk id="7" creationId="{E88F1E57-C78B-7BDE-BCF9-1B780DCF0677}"/>
          </ac:spMkLst>
        </pc:spChg>
        <pc:spChg chg="mod">
          <ac:chgData name="Gil Keidar" userId="39bab330baa1541e" providerId="LiveId" clId="{C34B1AE7-ADC7-493B-9C27-8DBF5603B68C}" dt="2025-07-13T05:27:49.168" v="24064" actId="20577"/>
          <ac:spMkLst>
            <pc:docMk/>
            <pc:sldMk cId="4097590319" sldId="405"/>
            <ac:spMk id="13" creationId="{746ABD0D-0F87-5864-383C-0D1D46C6F716}"/>
          </ac:spMkLst>
        </pc:spChg>
        <pc:graphicFrameChg chg="modGraphic">
          <ac:chgData name="Gil Keidar" userId="39bab330baa1541e" providerId="LiveId" clId="{C34B1AE7-ADC7-493B-9C27-8DBF5603B68C}" dt="2025-07-13T05:29:32.794" v="24258" actId="20577"/>
          <ac:graphicFrameMkLst>
            <pc:docMk/>
            <pc:sldMk cId="4097590319" sldId="405"/>
            <ac:graphicFrameMk id="3" creationId="{5F8237CB-0D1C-2B0F-C823-BF0D3157BC07}"/>
          </ac:graphicFrameMkLst>
        </pc:graphicFrameChg>
        <pc:graphicFrameChg chg="modGraphic">
          <ac:chgData name="Gil Keidar" userId="39bab330baa1541e" providerId="LiveId" clId="{C34B1AE7-ADC7-493B-9C27-8DBF5603B68C}" dt="2025-07-13T05:29:05.414" v="24217" actId="20577"/>
          <ac:graphicFrameMkLst>
            <pc:docMk/>
            <pc:sldMk cId="4097590319" sldId="405"/>
            <ac:graphicFrameMk id="5" creationId="{42A89C1C-F67E-3146-D431-455A69663A44}"/>
          </ac:graphicFrameMkLst>
        </pc:graphicFrameChg>
      </pc:sldChg>
      <pc:sldChg chg="modSp add mod">
        <pc:chgData name="Gil Keidar" userId="39bab330baa1541e" providerId="LiveId" clId="{C34B1AE7-ADC7-493B-9C27-8DBF5603B68C}" dt="2025-07-13T05:31:38.530" v="24475" actId="20577"/>
        <pc:sldMkLst>
          <pc:docMk/>
          <pc:sldMk cId="3590328263" sldId="406"/>
        </pc:sldMkLst>
        <pc:spChg chg="mod">
          <ac:chgData name="Gil Keidar" userId="39bab330baa1541e" providerId="LiveId" clId="{C34B1AE7-ADC7-493B-9C27-8DBF5603B68C}" dt="2025-07-13T05:29:58.098" v="24263" actId="20577"/>
          <ac:spMkLst>
            <pc:docMk/>
            <pc:sldMk cId="3590328263" sldId="406"/>
            <ac:spMk id="4" creationId="{2E3D0255-F19B-74B5-A527-3582A3A19A17}"/>
          </ac:spMkLst>
        </pc:spChg>
        <pc:spChg chg="mod">
          <ac:chgData name="Gil Keidar" userId="39bab330baa1541e" providerId="LiveId" clId="{C34B1AE7-ADC7-493B-9C27-8DBF5603B68C}" dt="2025-07-13T05:30:38.776" v="24352" actId="20577"/>
          <ac:spMkLst>
            <pc:docMk/>
            <pc:sldMk cId="3590328263" sldId="406"/>
            <ac:spMk id="6" creationId="{4A815CA4-B3F3-21E9-3487-2BD3274E6B1A}"/>
          </ac:spMkLst>
        </pc:spChg>
        <pc:spChg chg="mod">
          <ac:chgData name="Gil Keidar" userId="39bab330baa1541e" providerId="LiveId" clId="{C34B1AE7-ADC7-493B-9C27-8DBF5603B68C}" dt="2025-07-13T05:30:32.824" v="24338" actId="20577"/>
          <ac:spMkLst>
            <pc:docMk/>
            <pc:sldMk cId="3590328263" sldId="406"/>
            <ac:spMk id="7" creationId="{DC28D120-F5E4-F2B9-5CB1-69B1375E0A2A}"/>
          </ac:spMkLst>
        </pc:spChg>
        <pc:spChg chg="mod">
          <ac:chgData name="Gil Keidar" userId="39bab330baa1541e" providerId="LiveId" clId="{C34B1AE7-ADC7-493B-9C27-8DBF5603B68C}" dt="2025-07-13T05:30:23.921" v="24321" actId="20577"/>
          <ac:spMkLst>
            <pc:docMk/>
            <pc:sldMk cId="3590328263" sldId="406"/>
            <ac:spMk id="13" creationId="{5A26D2AA-17A1-4C53-19B8-A16603D3EC4C}"/>
          </ac:spMkLst>
        </pc:spChg>
        <pc:graphicFrameChg chg="modGraphic">
          <ac:chgData name="Gil Keidar" userId="39bab330baa1541e" providerId="LiveId" clId="{C34B1AE7-ADC7-493B-9C27-8DBF5603B68C}" dt="2025-07-13T05:31:38.530" v="24475" actId="20577"/>
          <ac:graphicFrameMkLst>
            <pc:docMk/>
            <pc:sldMk cId="3590328263" sldId="406"/>
            <ac:graphicFrameMk id="3" creationId="{CDF199E1-D77B-4E08-4111-7B30FD355462}"/>
          </ac:graphicFrameMkLst>
        </pc:graphicFrameChg>
        <pc:graphicFrameChg chg="modGraphic">
          <ac:chgData name="Gil Keidar" userId="39bab330baa1541e" providerId="LiveId" clId="{C34B1AE7-ADC7-493B-9C27-8DBF5603B68C}" dt="2025-07-13T05:31:10.501" v="24460" actId="20577"/>
          <ac:graphicFrameMkLst>
            <pc:docMk/>
            <pc:sldMk cId="3590328263" sldId="406"/>
            <ac:graphicFrameMk id="5" creationId="{FE695317-3722-A085-C2C4-6E9A6F60B34C}"/>
          </ac:graphicFrameMkLst>
        </pc:graphicFrameChg>
      </pc:sldChg>
      <pc:sldChg chg="add del">
        <pc:chgData name="Gil Keidar" userId="39bab330baa1541e" providerId="LiveId" clId="{C34B1AE7-ADC7-493B-9C27-8DBF5603B68C}" dt="2025-07-13T05:29:49.202" v="24260"/>
        <pc:sldMkLst>
          <pc:docMk/>
          <pc:sldMk cId="3797235183" sldId="406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Gil Keidar" userId="39bab330baa1541e" providerId="LiveId" clId="{E570EEA7-A328-43EA-AB5E-CE39F8F22515}"/>
    <pc:docChg chg="addSld delSld modSld modSection">
      <pc:chgData name="Gil Keidar" userId="39bab330baa1541e" providerId="LiveId" clId="{E570EEA7-A328-43EA-AB5E-CE39F8F22515}" dt="2025-07-13T19:42:35.198" v="9" actId="20577"/>
      <pc:docMkLst>
        <pc:docMk/>
      </pc:docMkLst>
      <pc:sldChg chg="modSp add del mod">
        <pc:chgData name="Gil Keidar" userId="39bab330baa1541e" providerId="LiveId" clId="{E570EEA7-A328-43EA-AB5E-CE39F8F22515}" dt="2025-07-13T19:42:35.198" v="9" actId="20577"/>
        <pc:sldMkLst>
          <pc:docMk/>
          <pc:sldMk cId="982022132" sldId="369"/>
        </pc:sldMkLst>
        <pc:spChg chg="mod">
          <ac:chgData name="Gil Keidar" userId="39bab330baa1541e" providerId="LiveId" clId="{E570EEA7-A328-43EA-AB5E-CE39F8F22515}" dt="2025-07-13T19:42:35.198" v="9" actId="20577"/>
          <ac:spMkLst>
            <pc:docMk/>
            <pc:sldMk cId="982022132" sldId="369"/>
            <ac:spMk id="73" creationId="{AFB6AED5-A82A-9757-BFA3-7ACFE2A2214B}"/>
          </ac:spMkLst>
        </pc:spChg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.png"/><Relationship Id="rId4" Type="http://schemas.openxmlformats.org/officeDocument/2006/relationships/slide" Target="slide8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5.xml"/><Relationship Id="rId4" Type="http://schemas.openxmlformats.org/officeDocument/2006/relationships/image" Target="../media/image32.png"/><Relationship Id="rId9" Type="http://schemas.openxmlformats.org/officeDocument/2006/relationships/slide" Target="slide9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87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" Target="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6.png"/><Relationship Id="rId7" Type="http://schemas.openxmlformats.org/officeDocument/2006/relationships/slide" Target="slide9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95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104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7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92.xml"/><Relationship Id="rId4" Type="http://schemas.openxmlformats.org/officeDocument/2006/relationships/slide" Target="slide93.xml"/><Relationship Id="rId9" Type="http://schemas.openxmlformats.org/officeDocument/2006/relationships/hyperlink" Target="https://liucs.net/cs101s14/n4-logic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7.xml"/><Relationship Id="rId4" Type="http://schemas.openxmlformats.org/officeDocument/2006/relationships/slide" Target="slide9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92.xml"/><Relationship Id="rId7" Type="http://schemas.openxmlformats.org/officeDocument/2006/relationships/slide" Target="slide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13.xml"/><Relationship Id="rId5" Type="http://schemas.openxmlformats.org/officeDocument/2006/relationships/slide" Target="slide7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84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2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5" Type="http://schemas.openxmlformats.org/officeDocument/2006/relationships/slide" Target="slide14.xml"/><Relationship Id="rId10" Type="http://schemas.openxmlformats.org/officeDocument/2006/relationships/image" Target="../media/image1.png"/><Relationship Id="rId19" Type="http://schemas.openxmlformats.org/officeDocument/2006/relationships/slide" Target="slide93.xml"/><Relationship Id="rId4" Type="http://schemas.openxmlformats.org/officeDocument/2006/relationships/slide" Target="slide82.xml"/><Relationship Id="rId9" Type="http://schemas.openxmlformats.org/officeDocument/2006/relationships/slide" Target="slide87.xml"/><Relationship Id="rId14" Type="http://schemas.openxmlformats.org/officeDocument/2006/relationships/slide" Target="slide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9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84.xml"/><Relationship Id="rId5" Type="http://schemas.openxmlformats.org/officeDocument/2006/relationships/slide" Target="slide92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82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84.xml"/><Relationship Id="rId9" Type="http://schemas.openxmlformats.org/officeDocument/2006/relationships/slide" Target="slide87.xml"/><Relationship Id="rId14" Type="http://schemas.openxmlformats.org/officeDocument/2006/relationships/slide" Target="slide8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8.xml"/><Relationship Id="rId18" Type="http://schemas.openxmlformats.org/officeDocument/2006/relationships/slide" Target="slide87.xml"/><Relationship Id="rId26" Type="http://schemas.openxmlformats.org/officeDocument/2006/relationships/slide" Target="slide7.xml"/><Relationship Id="rId3" Type="http://schemas.openxmlformats.org/officeDocument/2006/relationships/slide" Target="slide83.xml"/><Relationship Id="rId21" Type="http://schemas.openxmlformats.org/officeDocument/2006/relationships/slide" Target="slide20.xml"/><Relationship Id="rId7" Type="http://schemas.openxmlformats.org/officeDocument/2006/relationships/slide" Target="slide92.xml"/><Relationship Id="rId12" Type="http://schemas.openxmlformats.org/officeDocument/2006/relationships/slide" Target="slide93.xml"/><Relationship Id="rId17" Type="http://schemas.openxmlformats.org/officeDocument/2006/relationships/slide" Target="slide104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88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94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1.xml"/><Relationship Id="rId15" Type="http://schemas.openxmlformats.org/officeDocument/2006/relationships/slide" Target="slide90.xml"/><Relationship Id="rId23" Type="http://schemas.openxmlformats.org/officeDocument/2006/relationships/image" Target="../media/image14.png"/><Relationship Id="rId10" Type="http://schemas.openxmlformats.org/officeDocument/2006/relationships/slide" Target="slide95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0.xml"/><Relationship Id="rId2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slide" Target="slide8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.xml"/><Relationship Id="rId18" Type="http://schemas.openxmlformats.org/officeDocument/2006/relationships/slide" Target="slide80.xml"/><Relationship Id="rId3" Type="http://schemas.openxmlformats.org/officeDocument/2006/relationships/slide" Target="slide95.xml"/><Relationship Id="rId21" Type="http://schemas.openxmlformats.org/officeDocument/2006/relationships/slide" Target="slide103.xml"/><Relationship Id="rId7" Type="http://schemas.openxmlformats.org/officeDocument/2006/relationships/slide" Target="slide99.xml"/><Relationship Id="rId12" Type="http://schemas.openxmlformats.org/officeDocument/2006/relationships/slide" Target="slide15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10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6.xml"/><Relationship Id="rId24" Type="http://schemas.openxmlformats.org/officeDocument/2006/relationships/image" Target="../media/image1.png"/><Relationship Id="rId5" Type="http://schemas.openxmlformats.org/officeDocument/2006/relationships/slide" Target="slide93.xml"/><Relationship Id="rId15" Type="http://schemas.openxmlformats.org/officeDocument/2006/relationships/slide" Target="slide94.xml"/><Relationship Id="rId23" Type="http://schemas.openxmlformats.org/officeDocument/2006/relationships/slide" Target="slide87.xml"/><Relationship Id="rId10" Type="http://schemas.openxmlformats.org/officeDocument/2006/relationships/slide" Target="slide88.xml"/><Relationship Id="rId19" Type="http://schemas.openxmlformats.org/officeDocument/2006/relationships/slide" Target="slide92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9.xml"/><Relationship Id="rId2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8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87.xml"/><Relationship Id="rId15" Type="http://schemas.openxmlformats.org/officeDocument/2006/relationships/slide" Target="slide20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slide" Target="slide14.xml"/><Relationship Id="rId5" Type="http://schemas.openxmlformats.org/officeDocument/2006/relationships/slide" Target="slide98.xml"/><Relationship Id="rId10" Type="http://schemas.openxmlformats.org/officeDocument/2006/relationships/slide" Target="slide97.xml"/><Relationship Id="rId4" Type="http://schemas.openxmlformats.org/officeDocument/2006/relationships/slide" Target="slide93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3.xml"/><Relationship Id="rId4" Type="http://schemas.openxmlformats.org/officeDocument/2006/relationships/image" Target="../media/image32.png"/><Relationship Id="rId9" Type="http://schemas.openxmlformats.org/officeDocument/2006/relationships/slide" Target="slide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0.xml"/><Relationship Id="rId7" Type="http://schemas.openxmlformats.org/officeDocument/2006/relationships/slide" Target="slide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79.xml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7.xml"/><Relationship Id="rId4" Type="http://schemas.openxmlformats.org/officeDocument/2006/relationships/slide" Target="slide21.xml"/><Relationship Id="rId9" Type="http://schemas.openxmlformats.org/officeDocument/2006/relationships/slide" Target="slide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79.xml"/><Relationship Id="rId10" Type="http://schemas.openxmlformats.org/officeDocument/2006/relationships/slide" Target="slide23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00.xml"/><Relationship Id="rId3" Type="http://schemas.openxmlformats.org/officeDocument/2006/relationships/slide" Target="slide88.xml"/><Relationship Id="rId7" Type="http://schemas.openxmlformats.org/officeDocument/2006/relationships/slide" Target="slide99.xml"/><Relationship Id="rId12" Type="http://schemas.openxmlformats.org/officeDocument/2006/relationships/slide" Target="slide92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8.xml"/><Relationship Id="rId11" Type="http://schemas.openxmlformats.org/officeDocument/2006/relationships/slide" Target="slide90.xml"/><Relationship Id="rId5" Type="http://schemas.openxmlformats.org/officeDocument/2006/relationships/slide" Target="slide95.xml"/><Relationship Id="rId15" Type="http://schemas.openxmlformats.org/officeDocument/2006/relationships/slide" Target="slide94.xml"/><Relationship Id="rId10" Type="http://schemas.openxmlformats.org/officeDocument/2006/relationships/slide" Target="slide103.xml"/><Relationship Id="rId4" Type="http://schemas.openxmlformats.org/officeDocument/2006/relationships/slide" Target="slide91.xml"/><Relationship Id="rId9" Type="http://schemas.openxmlformats.org/officeDocument/2006/relationships/slide" Target="slide101.xml"/><Relationship Id="rId14" Type="http://schemas.openxmlformats.org/officeDocument/2006/relationships/slide" Target="slide9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8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95.xml"/><Relationship Id="rId5" Type="http://schemas.openxmlformats.org/officeDocument/2006/relationships/image" Target="../media/image54.png"/><Relationship Id="rId10" Type="http://schemas.openxmlformats.org/officeDocument/2006/relationships/slide" Target="slide93.xml"/><Relationship Id="rId4" Type="http://schemas.openxmlformats.org/officeDocument/2006/relationships/image" Target="../media/image53.png"/><Relationship Id="rId9" Type="http://schemas.openxmlformats.org/officeDocument/2006/relationships/slide" Target="slide9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95.xml"/><Relationship Id="rId5" Type="http://schemas.openxmlformats.org/officeDocument/2006/relationships/image" Target="../media/image55.png"/><Relationship Id="rId10" Type="http://schemas.openxmlformats.org/officeDocument/2006/relationships/slide" Target="slide93.xml"/><Relationship Id="rId4" Type="http://schemas.openxmlformats.org/officeDocument/2006/relationships/image" Target="../media/image57.png"/><Relationship Id="rId9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17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8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8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87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7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00.xml"/><Relationship Id="rId3" Type="http://schemas.openxmlformats.org/officeDocument/2006/relationships/slide" Target="slide95.xml"/><Relationship Id="rId7" Type="http://schemas.openxmlformats.org/officeDocument/2006/relationships/slide" Target="slide99.xml"/><Relationship Id="rId12" Type="http://schemas.openxmlformats.org/officeDocument/2006/relationships/slide" Target="slide94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03.xml"/><Relationship Id="rId5" Type="http://schemas.openxmlformats.org/officeDocument/2006/relationships/slide" Target="slide93.xml"/><Relationship Id="rId15" Type="http://schemas.openxmlformats.org/officeDocument/2006/relationships/slide" Target="slide92.xml"/><Relationship Id="rId10" Type="http://schemas.openxmlformats.org/officeDocument/2006/relationships/slide" Target="slide88.xml"/><Relationship Id="rId4" Type="http://schemas.openxmlformats.org/officeDocument/2006/relationships/slide" Target="slide98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95.xml"/><Relationship Id="rId12" Type="http://schemas.openxmlformats.org/officeDocument/2006/relationships/slide" Target="slide8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2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8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90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2.xml"/><Relationship Id="rId11" Type="http://schemas.openxmlformats.org/officeDocument/2006/relationships/slide" Target="slide100.xml"/><Relationship Id="rId5" Type="http://schemas.openxmlformats.org/officeDocument/2006/relationships/slide" Target="slide94.xml"/><Relationship Id="rId15" Type="http://schemas.openxmlformats.org/officeDocument/2006/relationships/slide" Target="slide87.xml"/><Relationship Id="rId10" Type="http://schemas.openxmlformats.org/officeDocument/2006/relationships/slide" Target="slide98.xml"/><Relationship Id="rId4" Type="http://schemas.openxmlformats.org/officeDocument/2006/relationships/slide" Target="slide93.xml"/><Relationship Id="rId9" Type="http://schemas.openxmlformats.org/officeDocument/2006/relationships/slide" Target="slide95.xml"/><Relationship Id="rId14" Type="http://schemas.openxmlformats.org/officeDocument/2006/relationships/slide" Target="slide10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29.png"/><Relationship Id="rId7" Type="http://schemas.openxmlformats.org/officeDocument/2006/relationships/slide" Target="slide9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98.xml"/><Relationship Id="rId10" Type="http://schemas.openxmlformats.org/officeDocument/2006/relationships/image" Target="../media/image1.png"/><Relationship Id="rId4" Type="http://schemas.openxmlformats.org/officeDocument/2006/relationships/slide" Target="slide93.xml"/><Relationship Id="rId9" Type="http://schemas.openxmlformats.org/officeDocument/2006/relationships/slide" Target="slide8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958C2B7-8681-C11D-91EE-FCF2E5DF661E}"/>
              </a:ext>
            </a:extLst>
          </p:cNvPr>
          <p:cNvSpPr/>
          <p:nvPr/>
        </p:nvSpPr>
        <p:spPr>
          <a:xfrm>
            <a:off x="5290770" y="224956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5298016" y="357899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436034" y="28231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4158234" y="24252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344782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A82D17-01B1-22D9-705B-A09D8451205D}"/>
              </a:ext>
            </a:extLst>
          </p:cNvPr>
          <p:cNvSpPr/>
          <p:nvPr/>
        </p:nvSpPr>
        <p:spPr>
          <a:xfrm>
            <a:off x="5290770" y="197063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FC08562-5E7C-616C-CD31-5B1808697FD5}"/>
              </a:ext>
            </a:extLst>
          </p:cNvPr>
          <p:cNvSpPr/>
          <p:nvPr/>
        </p:nvSpPr>
        <p:spPr>
          <a:xfrm>
            <a:off x="5298016" y="329851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436034" y="2570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D937EC-B879-30C7-4853-3B60068595FB}"/>
              </a:ext>
            </a:extLst>
          </p:cNvPr>
          <p:cNvSpPr/>
          <p:nvPr/>
        </p:nvSpPr>
        <p:spPr>
          <a:xfrm>
            <a:off x="5718202" y="34478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CBF456F-FF47-9BD5-49E1-A65EBAB252D3}"/>
              </a:ext>
            </a:extLst>
          </p:cNvPr>
          <p:cNvSpPr/>
          <p:nvPr/>
        </p:nvSpPr>
        <p:spPr>
          <a:xfrm>
            <a:off x="5720476" y="211738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4164596" y="269411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5743BD6-7351-7CCE-E020-3AE1A3E0E79F}"/>
              </a:ext>
            </a:extLst>
          </p:cNvPr>
          <p:cNvSpPr/>
          <p:nvPr/>
        </p:nvSpPr>
        <p:spPr>
          <a:xfrm>
            <a:off x="4615280" y="253869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1753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332302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3461AE-7CFC-6A3B-06E1-CCE9DF2877BC}"/>
              </a:ext>
            </a:extLst>
          </p:cNvPr>
          <p:cNvSpPr/>
          <p:nvPr/>
        </p:nvSpPr>
        <p:spPr>
          <a:xfrm>
            <a:off x="4567646" y="1754366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4117991" y="160557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4117991" y="188946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646159"/>
            <a:ext cx="611464" cy="7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930053"/>
            <a:ext cx="611464" cy="86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4291AFAF-73E2-2AB9-5EA9-0061C542B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9005" y="1565185"/>
            <a:ext cx="659287" cy="4595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E232FAD-3B74-63D6-4851-8C3C863105BE}"/>
              </a:ext>
            </a:extLst>
          </p:cNvPr>
          <p:cNvGrpSpPr/>
          <p:nvPr/>
        </p:nvGrpSpPr>
        <p:grpSpPr>
          <a:xfrm>
            <a:off x="7511777" y="2649010"/>
            <a:ext cx="2201565" cy="184666"/>
            <a:chOff x="5292243" y="4304787"/>
            <a:chExt cx="2201565" cy="184667"/>
          </a:xfrm>
        </p:grpSpPr>
        <p:sp>
          <p:nvSpPr>
            <p:cNvPr id="35" name="TextBox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08BAF058-929D-2A2C-2EF7-176668F0F1D5}"/>
                </a:ext>
              </a:extLst>
            </p:cNvPr>
            <p:cNvSpPr txBox="1"/>
            <p:nvPr/>
          </p:nvSpPr>
          <p:spPr>
            <a:xfrm>
              <a:off x="5292243" y="4304787"/>
              <a:ext cx="2201565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Opcode_MAG_LDW_SDW_MAA</a:t>
              </a:r>
              <a:endParaRPr lang="en-US" sz="1200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5F8EA9-0205-CC91-A749-D79ED757C3D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5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5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5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40670" cy="307777"/>
            <a:chOff x="1992327" y="3559447"/>
            <a:chExt cx="1040671" cy="307778"/>
          </a:xfrm>
        </p:grpSpPr>
        <p:sp>
          <p:nvSpPr>
            <p:cNvPr id="75" name="TextBox 74">
              <a:hlinkClick r:id="rId5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40671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90" descr="Diagram&#10;&#10;Description automatically generated with low confidence">
            <a:extLst>
              <a:ext uri="{FF2B5EF4-FFF2-40B4-BE49-F238E27FC236}">
                <a16:creationId xmlns:a16="http://schemas.microsoft.com/office/drawing/2014/main" id="{0D82F548-206C-191A-F9F7-6EC9C9FC4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67787" y="2363593"/>
            <a:ext cx="659287" cy="459531"/>
          </a:xfrm>
          <a:prstGeom prst="rect">
            <a:avLst/>
          </a:prstGeom>
        </p:spPr>
      </p:pic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4072628" y="313384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>
            <a:off x="3506527" y="2364719"/>
            <a:ext cx="651707" cy="1011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3411940" y="2734698"/>
            <a:ext cx="752656" cy="405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1541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515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1"/>
          </p:cNvCxnSpPr>
          <p:nvPr/>
        </p:nvCxnSpPr>
        <p:spPr>
          <a:xfrm flipV="1">
            <a:off x="3506527" y="3619575"/>
            <a:ext cx="1791489" cy="1767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 descr="Diagram&#10;&#10;Description automatically generated with low confidence">
            <a:extLst>
              <a:ext uri="{FF2B5EF4-FFF2-40B4-BE49-F238E27FC236}">
                <a16:creationId xmlns:a16="http://schemas.microsoft.com/office/drawing/2014/main" id="{0E71007B-B346-0609-589C-0BCE5018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3" y="1931324"/>
            <a:ext cx="659287" cy="459531"/>
          </a:xfrm>
          <a:prstGeom prst="rect">
            <a:avLst/>
          </a:prstGeom>
        </p:spPr>
      </p:pic>
      <p:pic>
        <p:nvPicPr>
          <p:cNvPr id="137" name="Picture 136" descr="Diagram&#10;&#10;Description automatically generated with low confidence">
            <a:extLst>
              <a:ext uri="{FF2B5EF4-FFF2-40B4-BE49-F238E27FC236}">
                <a16:creationId xmlns:a16="http://schemas.microsoft.com/office/drawing/2014/main" id="{520B21CB-B190-E0A2-2175-B0C8F0025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6347375" y="2511326"/>
            <a:ext cx="659287" cy="459531"/>
          </a:xfrm>
          <a:prstGeom prst="rect">
            <a:avLst/>
          </a:prstGeom>
        </p:spPr>
      </p:pic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B1ABAF33-7F17-A2E5-EA58-687814E5141C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 flipV="1">
            <a:off x="4687824" y="3339094"/>
            <a:ext cx="610192" cy="24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5335E7CD-0217-01F8-6A5C-971A0FDA4258}"/>
              </a:ext>
            </a:extLst>
          </p:cNvPr>
          <p:cNvCxnSpPr>
            <a:cxnSpLocks/>
            <a:stCxn id="92" idx="3"/>
            <a:endCxn id="99" idx="1"/>
          </p:cNvCxnSpPr>
          <p:nvPr/>
        </p:nvCxnSpPr>
        <p:spPr>
          <a:xfrm flipV="1">
            <a:off x="4713252" y="2290147"/>
            <a:ext cx="577518" cy="2891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0F5C1B6-667A-F305-623A-74D58D74B63B}"/>
              </a:ext>
            </a:extLst>
          </p:cNvPr>
          <p:cNvCxnSpPr>
            <a:cxnSpLocks/>
            <a:stCxn id="9" idx="3"/>
            <a:endCxn id="120" idx="1"/>
          </p:cNvCxnSpPr>
          <p:nvPr/>
        </p:nvCxnSpPr>
        <p:spPr>
          <a:xfrm>
            <a:off x="4728292" y="1794951"/>
            <a:ext cx="562478" cy="2162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16518F7D-26A5-6B73-BACA-02B237184E4A}"/>
              </a:ext>
            </a:extLst>
          </p:cNvPr>
          <p:cNvCxnSpPr>
            <a:cxnSpLocks/>
            <a:stCxn id="136" idx="3"/>
            <a:endCxn id="126" idx="1"/>
          </p:cNvCxnSpPr>
          <p:nvPr/>
        </p:nvCxnSpPr>
        <p:spPr>
          <a:xfrm>
            <a:off x="5863000" y="2161090"/>
            <a:ext cx="573034" cy="4502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121" idx="3"/>
            <a:endCxn id="125" idx="1"/>
          </p:cNvCxnSpPr>
          <p:nvPr/>
        </p:nvCxnSpPr>
        <p:spPr>
          <a:xfrm flipV="1">
            <a:off x="5816174" y="2863708"/>
            <a:ext cx="619860" cy="6246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stCxn id="137" idx="3"/>
            <a:endCxn id="35" idx="1"/>
          </p:cNvCxnSpPr>
          <p:nvPr/>
        </p:nvCxnSpPr>
        <p:spPr>
          <a:xfrm>
            <a:off x="7006662" y="2741092"/>
            <a:ext cx="505115" cy="2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5" idx="3"/>
            <a:endCxn id="12" idx="0"/>
          </p:cNvCxnSpPr>
          <p:nvPr/>
        </p:nvCxnSpPr>
        <p:spPr>
          <a:xfrm>
            <a:off x="4731915" y="3363607"/>
            <a:ext cx="134762" cy="6674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5D9E7E1-78C4-1F1A-CBEF-FC60633EE306}"/>
              </a:ext>
            </a:extLst>
          </p:cNvPr>
          <p:cNvGrpSpPr/>
          <p:nvPr/>
        </p:nvGrpSpPr>
        <p:grpSpPr>
          <a:xfrm>
            <a:off x="4337365" y="4031089"/>
            <a:ext cx="1058623" cy="184666"/>
            <a:chOff x="5292243" y="4304787"/>
            <a:chExt cx="1058623" cy="1846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F58FA8-27AA-1D61-BBDD-EDF280CFB2E3}"/>
                </a:ext>
              </a:extLst>
            </p:cNvPr>
            <p:cNvSpPr txBox="1"/>
            <p:nvPr/>
          </p:nvSpPr>
          <p:spPr>
            <a:xfrm>
              <a:off x="5292243" y="4304787"/>
              <a:ext cx="1058623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</a:t>
              </a:r>
              <a:endParaRPr lang="en-US" sz="120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E240D2-3CC5-E06A-519A-3B01B3EC6915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012560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211216" y="401256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>
            <a:off x="3473760" y="4166449"/>
            <a:ext cx="1652249" cy="10135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51393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85889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50082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Diagram&#10;&#10;Description automatically generated with low confidence">
            <a:extLst>
              <a:ext uri="{FF2B5EF4-FFF2-40B4-BE49-F238E27FC236}">
                <a16:creationId xmlns:a16="http://schemas.microsoft.com/office/drawing/2014/main" id="{152359CA-7366-BA85-AF07-A482E638A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203712" y="3258638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4654480" y="4427952"/>
            <a:ext cx="683727" cy="2593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6004694" y="4915874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5008207"/>
            <a:ext cx="360527" cy="405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19257" r="4045" b="-1180"/>
          <a:stretch/>
        </p:blipFill>
        <p:spPr>
          <a:xfrm>
            <a:off x="5055792" y="4790200"/>
            <a:ext cx="659287" cy="4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ARSelect</a:t>
            </a:r>
            <a:r>
              <a:rPr lang="en-US" sz="1100" dirty="0"/>
              <a:t>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5774</TotalTime>
  <Words>24350</Words>
  <Application>Microsoft Office PowerPoint</Application>
  <PresentationFormat>Widescreen</PresentationFormat>
  <Paragraphs>7831</Paragraphs>
  <Slides>136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2025-07-13T19:58:18Z</dcterms:modified>
</cp:coreProperties>
</file>